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61" r:id="rId3"/>
    <p:sldId id="262" r:id="rId4"/>
    <p:sldId id="263" r:id="rId5"/>
    <p:sldId id="290" r:id="rId6"/>
    <p:sldId id="289" r:id="rId7"/>
    <p:sldId id="299" r:id="rId8"/>
    <p:sldId id="293" r:id="rId9"/>
    <p:sldId id="291" r:id="rId10"/>
    <p:sldId id="264" r:id="rId11"/>
    <p:sldId id="294" r:id="rId12"/>
    <p:sldId id="297" r:id="rId13"/>
    <p:sldId id="298" r:id="rId14"/>
    <p:sldId id="302" r:id="rId15"/>
    <p:sldId id="296" r:id="rId16"/>
    <p:sldId id="303" r:id="rId17"/>
    <p:sldId id="287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31"/>
    <a:srgbClr val="393939"/>
    <a:srgbClr val="04396C"/>
    <a:srgbClr val="1E3252"/>
    <a:srgbClr val="6497B1"/>
    <a:srgbClr val="AEAFA9"/>
    <a:srgbClr val="418A9D"/>
    <a:srgbClr val="BCDEE3"/>
    <a:srgbClr val="005289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 autoAdjust="0"/>
    <p:restoredTop sz="89857" autoAdjust="0"/>
  </p:normalViewPr>
  <p:slideViewPr>
    <p:cSldViewPr snapToGrid="0" showGuides="1">
      <p:cViewPr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1018B-CF8B-467D-ADF0-35C89D41FC70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E0068-05F2-44A3-AE90-7553C463EC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884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E0068-05F2-44A3-AE90-7553C463EC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3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E0068-05F2-44A3-AE90-7553C463EC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1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E0068-05F2-44A3-AE90-7553C463EC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1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E0068-05F2-44A3-AE90-7553C463EC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4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E0068-05F2-44A3-AE90-7553C463EC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42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E0068-05F2-44A3-AE90-7553C463EC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3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22-04-25(Mon)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it.g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msit.go.kr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3.jpeg"/><Relationship Id="rId4" Type="http://schemas.openxmlformats.org/officeDocument/2006/relationships/image" Target="../media/image17.png"/><Relationship Id="rId9" Type="http://schemas.openxmlformats.org/officeDocument/2006/relationships/hyperlink" Target="https://www.msit.go.kr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it.go.kr/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.jpeg"/><Relationship Id="rId5" Type="http://schemas.openxmlformats.org/officeDocument/2006/relationships/image" Target="../media/image28.png"/><Relationship Id="rId10" Type="http://schemas.openxmlformats.org/officeDocument/2006/relationships/hyperlink" Target="https://www.msit.go.kr/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.png"/><Relationship Id="rId5" Type="http://schemas.openxmlformats.org/officeDocument/2006/relationships/image" Target="../media/image35.png"/><Relationship Id="rId10" Type="http://schemas.openxmlformats.org/officeDocument/2006/relationships/image" Target="../media/image3.jpeg"/><Relationship Id="rId4" Type="http://schemas.openxmlformats.org/officeDocument/2006/relationships/image" Target="../media/image34.png"/><Relationship Id="rId9" Type="http://schemas.openxmlformats.org/officeDocument/2006/relationships/hyperlink" Target="https://www.msit.go.kr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hyperlink" Target="https://www.msit.go.k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5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4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msit.go.k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it.g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msit.go.k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it.g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msit.go.k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it.g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sit.go.kr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svg"/><Relationship Id="rId10" Type="http://schemas.openxmlformats.org/officeDocument/2006/relationships/image" Target="../media/image3.jpeg"/><Relationship Id="rId4" Type="http://schemas.openxmlformats.org/officeDocument/2006/relationships/image" Target="../media/image11.png"/><Relationship Id="rId9" Type="http://schemas.openxmlformats.org/officeDocument/2006/relationships/hyperlink" Target="https://www.msit.go.kr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sit.go.kr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2.sv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it.g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it.g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176518" y="4346555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프로젝트 발표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FDC9F3-E549-42D8-85B8-8B0E59CF7B00}"/>
              </a:ext>
            </a:extLst>
          </p:cNvPr>
          <p:cNvSpPr/>
          <p:nvPr/>
        </p:nvSpPr>
        <p:spPr>
          <a:xfrm>
            <a:off x="10309412" y="6615955"/>
            <a:ext cx="1828800" cy="215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6131BB4-1B98-4337-8FBB-3F743158234A}"/>
              </a:ext>
            </a:extLst>
          </p:cNvPr>
          <p:cNvSpPr txBox="1"/>
          <p:nvPr/>
        </p:nvSpPr>
        <p:spPr>
          <a:xfrm>
            <a:off x="2653" y="2509520"/>
            <a:ext cx="12162454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2021 </a:t>
            </a:r>
            <a:r>
              <a:rPr lang="en-US" sz="5300" kern="0" spc="-1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혁신성장</a:t>
            </a:r>
            <a:r>
              <a:rPr lang="en-US" sz="53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en-US" sz="5300" kern="0" spc="-1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청년인재</a:t>
            </a:r>
            <a:r>
              <a:rPr lang="en-US" sz="5300" kern="0" spc="-1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en-US" sz="5300" kern="0" spc="-1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육성사업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25B34-E5DD-4804-87BF-54125CEDFC05}"/>
              </a:ext>
            </a:extLst>
          </p:cNvPr>
          <p:cNvSpPr txBox="1"/>
          <p:nvPr/>
        </p:nvSpPr>
        <p:spPr>
          <a:xfrm>
            <a:off x="10307276" y="4847431"/>
            <a:ext cx="10262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디스코더조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설명재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황정민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장수민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김민기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-1138"/>
            <a:ext cx="12192000" cy="333181"/>
            <a:chOff x="0" y="176122"/>
            <a:chExt cx="12192000" cy="33318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E548D1-B3FF-4746-BA72-FAD711BBA2AC}"/>
                </a:ext>
              </a:extLst>
            </p:cNvPr>
            <p:cNvSpPr/>
            <p:nvPr/>
          </p:nvSpPr>
          <p:spPr>
            <a:xfrm>
              <a:off x="0" y="176122"/>
              <a:ext cx="12192000" cy="333181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defRPr/>
              </a:pPr>
              <a:r>
                <a:rPr lang="ko-KR" altLang="en-US" sz="1600" b="1" dirty="0">
                  <a:ln w="9525"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나눔바른고딕" panose="020B0603020101020101" pitchFamily="50" charset="-127"/>
                </a:rPr>
                <a:t>클라우드 기반 </a:t>
              </a:r>
              <a:r>
                <a:rPr lang="ko-KR" altLang="en-US" sz="1600" b="1" dirty="0" err="1">
                  <a:ln w="9525"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나눔바른고딕" panose="020B0603020101020101" pitchFamily="50" charset="-127"/>
                </a:rPr>
                <a:t>풀스택</a:t>
              </a:r>
              <a:r>
                <a:rPr lang="ko-KR" altLang="en-US" sz="1600" b="1" dirty="0">
                  <a:ln w="9525"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나눔바른고딕" panose="020B0603020101020101" pitchFamily="50" charset="-127"/>
                </a:rPr>
                <a:t> 개발자 양성과정 프로젝트 성과 발표회</a:t>
              </a:r>
              <a:endParaRPr lang="en-US" altLang="ko-KR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30977FD-ECBB-4C18-8D2C-29A468FE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18723" y="260447"/>
              <a:ext cx="1062158" cy="164767"/>
            </a:xfrm>
            <a:prstGeom prst="rect">
              <a:avLst/>
            </a:prstGeom>
          </p:spPr>
        </p:pic>
        <p:pic>
          <p:nvPicPr>
            <p:cNvPr id="13" name="Picture 8" descr="https://cloudvoucher.or.kr/images/fam1.jpg">
              <a:hlinkClick r:id="rId3"/>
              <a:extLst>
                <a:ext uri="{FF2B5EF4-FFF2-40B4-BE49-F238E27FC236}">
                  <a16:creationId xmlns:a16="http://schemas.microsoft.com/office/drawing/2014/main" id="{88587786-6AE0-46FB-B880-E5B5263B6E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5058" y="234566"/>
              <a:ext cx="1062158" cy="22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Users\ptinside2\Desktop\3.png">
              <a:extLst>
                <a:ext uri="{FF2B5EF4-FFF2-40B4-BE49-F238E27FC236}">
                  <a16:creationId xmlns:a16="http://schemas.microsoft.com/office/drawing/2014/main" id="{DEA37F49-4543-43DD-8800-DFE7772CF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5536" y="280579"/>
              <a:ext cx="840074" cy="1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B4277B-1F21-458F-981F-5C3129B2E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CF8"/>
                </a:clrFrom>
                <a:clrTo>
                  <a:srgbClr val="FFFCF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390253" y="208600"/>
              <a:ext cx="1130728" cy="215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57818-61EC-4509-B2CC-EF40A576590D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CDD86E-5AEF-4050-8B87-677EBDD219D7}"/>
              </a:ext>
            </a:extLst>
          </p:cNvPr>
          <p:cNvGrpSpPr/>
          <p:nvPr/>
        </p:nvGrpSpPr>
        <p:grpSpPr>
          <a:xfrm>
            <a:off x="132080" y="1194355"/>
            <a:ext cx="1453310" cy="468000"/>
            <a:chOff x="132080" y="1261467"/>
            <a:chExt cx="1453310" cy="468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580CA6-8FAA-4D2C-A896-D2B020B03A2F}"/>
                </a:ext>
              </a:extLst>
            </p:cNvPr>
            <p:cNvSpPr txBox="1"/>
            <p:nvPr/>
          </p:nvSpPr>
          <p:spPr>
            <a:xfrm>
              <a:off x="339536" y="1264666"/>
              <a:ext cx="1245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solidFill>
                    <a:srgbClr val="393939"/>
                  </a:solidFill>
                  <a:latin typeface="+mn-ea"/>
                </a:rPr>
                <a:t>ERD</a:t>
              </a:r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 설계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670A2A-D75C-49EA-9EB7-209D73BABB07}"/>
                </a:ext>
              </a:extLst>
            </p:cNvPr>
            <p:cNvSpPr/>
            <p:nvPr/>
          </p:nvSpPr>
          <p:spPr>
            <a:xfrm>
              <a:off x="132080" y="1261467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17" name="Picture 8" descr="https://cloudvoucher.or.kr/images/fam1.jpg">
            <a:hlinkClick r:id="rId4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95F974-92AD-4682-91C5-A74707F62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" y="1779749"/>
            <a:ext cx="12189149" cy="52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57818-61EC-4509-B2CC-EF40A576590D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CDD86E-5AEF-4050-8B87-677EBDD219D7}"/>
              </a:ext>
            </a:extLst>
          </p:cNvPr>
          <p:cNvGrpSpPr/>
          <p:nvPr/>
        </p:nvGrpSpPr>
        <p:grpSpPr>
          <a:xfrm>
            <a:off x="132080" y="1194355"/>
            <a:ext cx="3221423" cy="468000"/>
            <a:chOff x="132080" y="1261467"/>
            <a:chExt cx="3221423" cy="468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580CA6-8FAA-4D2C-A896-D2B020B03A2F}"/>
                </a:ext>
              </a:extLst>
            </p:cNvPr>
            <p:cNvSpPr txBox="1"/>
            <p:nvPr/>
          </p:nvSpPr>
          <p:spPr>
            <a:xfrm>
              <a:off x="339536" y="1264666"/>
              <a:ext cx="3013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및 기능 </a:t>
              </a:r>
              <a:r>
                <a:rPr lang="en-US" altLang="ko-KR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페이지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670A2A-D75C-49EA-9EB7-209D73BABB07}"/>
                </a:ext>
              </a:extLst>
            </p:cNvPr>
            <p:cNvSpPr/>
            <p:nvPr/>
          </p:nvSpPr>
          <p:spPr>
            <a:xfrm>
              <a:off x="132080" y="1261467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256B06B-8FC7-4F2B-94BC-9FB6FF5B225F}"/>
              </a:ext>
            </a:extLst>
          </p:cNvPr>
          <p:cNvGrpSpPr/>
          <p:nvPr/>
        </p:nvGrpSpPr>
        <p:grpSpPr>
          <a:xfrm>
            <a:off x="278704" y="2570939"/>
            <a:ext cx="1566619" cy="3197288"/>
            <a:chOff x="456715" y="1825532"/>
            <a:chExt cx="1992611" cy="370907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7AE6803-F114-4902-AE04-023EE4085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8919" y="1885400"/>
              <a:ext cx="1925240" cy="36492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877B8D4-1EA2-48C0-AE1C-CCC2D3A5F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9747" y="1851675"/>
              <a:ext cx="209579" cy="4571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FDD3B55-D4A9-4794-ABC5-CE225B1C4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15" y="1825532"/>
              <a:ext cx="209579" cy="90298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4E7BE19B-2F64-4874-97F2-9A3DF4BAC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091" y="2596743"/>
            <a:ext cx="3652730" cy="314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0F7227A-0183-480C-809E-28231C696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536" y="3418349"/>
            <a:ext cx="2927193" cy="1241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B4BF9A-38B9-46EC-B646-B3FED0FC31C1}"/>
              </a:ext>
            </a:extLst>
          </p:cNvPr>
          <p:cNvSpPr/>
          <p:nvPr/>
        </p:nvSpPr>
        <p:spPr>
          <a:xfrm>
            <a:off x="292098" y="5135848"/>
            <a:ext cx="817418" cy="3673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EA7545F-BFF2-441B-A256-695B6125AECC}"/>
              </a:ext>
            </a:extLst>
          </p:cNvPr>
          <p:cNvCxnSpPr>
            <a:cxnSpLocks/>
            <a:stCxn id="30" idx="3"/>
            <a:endCxn id="29" idx="2"/>
          </p:cNvCxnSpPr>
          <p:nvPr/>
        </p:nvCxnSpPr>
        <p:spPr>
          <a:xfrm flipV="1">
            <a:off x="1109516" y="4660189"/>
            <a:ext cx="2580617" cy="659324"/>
          </a:xfrm>
          <a:prstGeom prst="bent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10757DE-DEAE-41AA-8685-BAB43CC6A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1183" y="3548663"/>
            <a:ext cx="2419688" cy="981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DEBFF6F-D586-4585-81DE-1140F3BDF0DD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>
            <a:off x="5153729" y="4039269"/>
            <a:ext cx="477362" cy="130314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92E024F-87E9-49FD-AA92-7659C9A601E5}"/>
              </a:ext>
            </a:extLst>
          </p:cNvPr>
          <p:cNvCxnSpPr>
            <a:cxnSpLocks/>
            <a:stCxn id="27" idx="3"/>
            <a:endCxn id="40" idx="1"/>
          </p:cNvCxnSpPr>
          <p:nvPr/>
        </p:nvCxnSpPr>
        <p:spPr>
          <a:xfrm flipV="1">
            <a:off x="9283821" y="4039269"/>
            <a:ext cx="477362" cy="130314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949B8A2-4847-4AE3-AC64-894F571B037C}"/>
              </a:ext>
            </a:extLst>
          </p:cNvPr>
          <p:cNvSpPr txBox="1"/>
          <p:nvPr/>
        </p:nvSpPr>
        <p:spPr>
          <a:xfrm>
            <a:off x="3082465" y="290105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8D9402-EE69-455A-A518-9F7282FCC969}"/>
              </a:ext>
            </a:extLst>
          </p:cNvPr>
          <p:cNvSpPr txBox="1"/>
          <p:nvPr/>
        </p:nvSpPr>
        <p:spPr>
          <a:xfrm>
            <a:off x="6849789" y="2034221"/>
            <a:ext cx="9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7F45F7-C31B-4F48-AAE0-FD9EB66B24FF}"/>
              </a:ext>
            </a:extLst>
          </p:cNvPr>
          <p:cNvSpPr txBox="1"/>
          <p:nvPr/>
        </p:nvSpPr>
        <p:spPr>
          <a:xfrm>
            <a:off x="10738579" y="3059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35" name="Picture 8" descr="https://cloudvoucher.or.kr/images/fam1.jpg">
            <a:hlinkClick r:id="rId9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1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57818-61EC-4509-B2CC-EF40A576590D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CDD86E-5AEF-4050-8B87-677EBDD219D7}"/>
              </a:ext>
            </a:extLst>
          </p:cNvPr>
          <p:cNvGrpSpPr/>
          <p:nvPr/>
        </p:nvGrpSpPr>
        <p:grpSpPr>
          <a:xfrm>
            <a:off x="132080" y="1194355"/>
            <a:ext cx="2375037" cy="468000"/>
            <a:chOff x="132080" y="1261467"/>
            <a:chExt cx="2375037" cy="468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580CA6-8FAA-4D2C-A896-D2B020B03A2F}"/>
                </a:ext>
              </a:extLst>
            </p:cNvPr>
            <p:cNvSpPr txBox="1"/>
            <p:nvPr/>
          </p:nvSpPr>
          <p:spPr>
            <a:xfrm>
              <a:off x="339536" y="1264666"/>
              <a:ext cx="2167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설계 </a:t>
              </a:r>
              <a:r>
                <a:rPr lang="en-US" altLang="ko-KR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spc="-300" dirty="0" err="1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챌린지</a:t>
              </a:r>
              <a:endParaRPr lang="ko-KR" altLang="en-US" sz="2400" spc="-300" dirty="0">
                <a:solidFill>
                  <a:srgbClr val="39393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670A2A-D75C-49EA-9EB7-209D73BABB07}"/>
                </a:ext>
              </a:extLst>
            </p:cNvPr>
            <p:cNvSpPr/>
            <p:nvPr/>
          </p:nvSpPr>
          <p:spPr>
            <a:xfrm>
              <a:off x="132080" y="1261467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62917C6-FCC7-42FD-91D7-02B4C2425A6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079" y="2495419"/>
            <a:ext cx="1711615" cy="33433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0A2D3E-46FB-473E-997F-A3CA6B95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799" y="3137199"/>
            <a:ext cx="2868200" cy="1535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4B7A9D-FD67-44F8-B65C-6CAFFAC38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104" y="2697690"/>
            <a:ext cx="3615254" cy="2762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2A569A-168D-49AB-A48C-B50786B23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852" y="1459684"/>
            <a:ext cx="2571458" cy="4932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83767-3C9E-4005-89CA-58E7843ECCFA}"/>
              </a:ext>
            </a:extLst>
          </p:cNvPr>
          <p:cNvSpPr/>
          <p:nvPr/>
        </p:nvSpPr>
        <p:spPr>
          <a:xfrm>
            <a:off x="506934" y="4295785"/>
            <a:ext cx="592024" cy="23427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9B9603B-EBEC-4DD9-B489-4E59F93CC072}"/>
              </a:ext>
            </a:extLst>
          </p:cNvPr>
          <p:cNvCxnSpPr>
            <a:cxnSpLocks/>
            <a:stCxn id="15" idx="3"/>
            <a:endCxn id="5" idx="2"/>
          </p:cNvCxnSpPr>
          <p:nvPr/>
        </p:nvCxnSpPr>
        <p:spPr>
          <a:xfrm>
            <a:off x="1098958" y="4412920"/>
            <a:ext cx="2601941" cy="259748"/>
          </a:xfrm>
          <a:prstGeom prst="bentConnector4">
            <a:avLst>
              <a:gd name="adj1" fmla="val 22442"/>
              <a:gd name="adj2" fmla="val 188008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92767BF-D05B-455B-88B6-0E3099843C4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34999" y="3904934"/>
            <a:ext cx="315105" cy="174233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92712E3-0650-4FE9-B1F4-CFF505470ADD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9065358" y="3925913"/>
            <a:ext cx="323494" cy="153254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332DF6-F96E-4DFB-AF93-E8F6B7162081}"/>
              </a:ext>
            </a:extLst>
          </p:cNvPr>
          <p:cNvSpPr txBox="1"/>
          <p:nvPr/>
        </p:nvSpPr>
        <p:spPr>
          <a:xfrm>
            <a:off x="3093232" y="269769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61771-4EE2-433E-A572-9CE8B2888019}"/>
              </a:ext>
            </a:extLst>
          </p:cNvPr>
          <p:cNvSpPr txBox="1"/>
          <p:nvPr/>
        </p:nvSpPr>
        <p:spPr>
          <a:xfrm>
            <a:off x="6794912" y="2209481"/>
            <a:ext cx="9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8CE6D3-6BF0-4216-BA53-7E5A293ADB84}"/>
              </a:ext>
            </a:extLst>
          </p:cNvPr>
          <p:cNvSpPr txBox="1"/>
          <p:nvPr/>
        </p:nvSpPr>
        <p:spPr>
          <a:xfrm>
            <a:off x="10432367" y="107696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26" name="Picture 8" descr="https://cloudvoucher.or.kr/images/fam1.jpg">
            <a:hlinkClick r:id="rId8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4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57818-61EC-4509-B2CC-EF40A576590D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CDD86E-5AEF-4050-8B87-677EBDD219D7}"/>
              </a:ext>
            </a:extLst>
          </p:cNvPr>
          <p:cNvGrpSpPr/>
          <p:nvPr/>
        </p:nvGrpSpPr>
        <p:grpSpPr>
          <a:xfrm>
            <a:off x="132080" y="1194355"/>
            <a:ext cx="3173333" cy="468000"/>
            <a:chOff x="132080" y="1261467"/>
            <a:chExt cx="3173333" cy="468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580CA6-8FAA-4D2C-A896-D2B020B03A2F}"/>
                </a:ext>
              </a:extLst>
            </p:cNvPr>
            <p:cNvSpPr txBox="1"/>
            <p:nvPr/>
          </p:nvSpPr>
          <p:spPr>
            <a:xfrm>
              <a:off x="339536" y="1264666"/>
              <a:ext cx="2965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설계 </a:t>
              </a:r>
              <a:r>
                <a:rPr lang="en-US" altLang="ko-KR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커스텀 </a:t>
              </a:r>
              <a:r>
                <a:rPr lang="ko-KR" altLang="en-US" sz="2400" spc="-300" dirty="0" err="1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챌린지</a:t>
              </a:r>
              <a:endParaRPr lang="ko-KR" altLang="en-US" sz="2400" spc="-300" dirty="0">
                <a:solidFill>
                  <a:srgbClr val="39393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670A2A-D75C-49EA-9EB7-209D73BABB07}"/>
                </a:ext>
              </a:extLst>
            </p:cNvPr>
            <p:cNvSpPr/>
            <p:nvPr/>
          </p:nvSpPr>
          <p:spPr>
            <a:xfrm>
              <a:off x="132080" y="1261467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F8B2AB-50F2-4ABA-8F17-2D68130ECF76}"/>
              </a:ext>
            </a:extLst>
          </p:cNvPr>
          <p:cNvGrpSpPr/>
          <p:nvPr/>
        </p:nvGrpSpPr>
        <p:grpSpPr>
          <a:xfrm>
            <a:off x="240080" y="2490656"/>
            <a:ext cx="1543011" cy="3211633"/>
            <a:chOff x="5844763" y="1625877"/>
            <a:chExt cx="2331505" cy="45130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45298D-5D86-4FC3-A6EB-23640CD79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69930" y="1659219"/>
              <a:ext cx="2306338" cy="447972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8985B50-ACD9-4ED1-830F-0DBCB9F6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763" y="1625877"/>
              <a:ext cx="2331505" cy="5706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97DE7A8-CC4D-4454-A24B-7DBA152E4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764" y="4161205"/>
            <a:ext cx="3107660" cy="1499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8592C6-A8A8-4372-A273-EA386031E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407" y="3983143"/>
            <a:ext cx="3474275" cy="2458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B93AA8-6E6E-4320-8270-38122720F996}"/>
              </a:ext>
            </a:extLst>
          </p:cNvPr>
          <p:cNvSpPr/>
          <p:nvPr/>
        </p:nvSpPr>
        <p:spPr>
          <a:xfrm>
            <a:off x="619093" y="4810620"/>
            <a:ext cx="776073" cy="23427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8124BA6-1407-4BF3-AA4C-6A001EC90B02}"/>
              </a:ext>
            </a:extLst>
          </p:cNvPr>
          <p:cNvCxnSpPr>
            <a:cxnSpLocks/>
            <a:stCxn id="19" idx="3"/>
            <a:endCxn id="5" idx="2"/>
          </p:cNvCxnSpPr>
          <p:nvPr/>
        </p:nvCxnSpPr>
        <p:spPr>
          <a:xfrm>
            <a:off x="1395166" y="4927755"/>
            <a:ext cx="2256428" cy="732691"/>
          </a:xfrm>
          <a:prstGeom prst="bentConnector4">
            <a:avLst>
              <a:gd name="adj1" fmla="val 15569"/>
              <a:gd name="adj2" fmla="val 1312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713AB4E-992A-44E3-9584-200D7472C63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205424" y="4910826"/>
            <a:ext cx="335983" cy="301704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0198FFC-B455-4FA8-8318-05C2FBF0AE8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9015682" y="3877833"/>
            <a:ext cx="387925" cy="1334697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332265-5367-4A5E-AC78-BDFCCA275B6C}"/>
              </a:ext>
            </a:extLst>
          </p:cNvPr>
          <p:cNvSpPr txBox="1"/>
          <p:nvPr/>
        </p:nvSpPr>
        <p:spPr>
          <a:xfrm>
            <a:off x="3043927" y="1705605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F2E7CE-0C8A-4A74-B863-A79FCC9D9381}"/>
              </a:ext>
            </a:extLst>
          </p:cNvPr>
          <p:cNvSpPr txBox="1"/>
          <p:nvPr/>
        </p:nvSpPr>
        <p:spPr>
          <a:xfrm>
            <a:off x="6783148" y="1370998"/>
            <a:ext cx="9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BD901B-01D0-4A85-BF5B-460E9D04FAD9}"/>
              </a:ext>
            </a:extLst>
          </p:cNvPr>
          <p:cNvSpPr txBox="1"/>
          <p:nvPr/>
        </p:nvSpPr>
        <p:spPr>
          <a:xfrm>
            <a:off x="10484710" y="143478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4DE6415-124F-4910-9FB3-EA5A9DB9E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419" y="2136273"/>
            <a:ext cx="3097005" cy="1577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514C0F-F2FF-40C8-9D5E-CD8510F040FC}"/>
              </a:ext>
            </a:extLst>
          </p:cNvPr>
          <p:cNvSpPr/>
          <p:nvPr/>
        </p:nvSpPr>
        <p:spPr>
          <a:xfrm>
            <a:off x="1196341" y="3256062"/>
            <a:ext cx="533400" cy="23427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5C18C78-28E6-44C5-9B66-9ADC4FAF6BE0}"/>
              </a:ext>
            </a:extLst>
          </p:cNvPr>
          <p:cNvCxnSpPr>
            <a:cxnSpLocks/>
            <a:stCxn id="44" idx="3"/>
            <a:endCxn id="37" idx="2"/>
          </p:cNvCxnSpPr>
          <p:nvPr/>
        </p:nvCxnSpPr>
        <p:spPr>
          <a:xfrm>
            <a:off x="1729741" y="3373197"/>
            <a:ext cx="1927181" cy="340092"/>
          </a:xfrm>
          <a:prstGeom prst="bentConnector4">
            <a:avLst>
              <a:gd name="adj1" fmla="val 9825"/>
              <a:gd name="adj2" fmla="val 167217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66E3D4B9-A9A9-4C36-907B-8624CBA4A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859" y="1742757"/>
            <a:ext cx="3466216" cy="1577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694A891-F829-436C-B34A-91E49D8F3DB1}"/>
              </a:ext>
            </a:extLst>
          </p:cNvPr>
          <p:cNvCxnSpPr>
            <a:cxnSpLocks/>
            <a:stCxn id="37" idx="3"/>
            <a:endCxn id="55" idx="1"/>
          </p:cNvCxnSpPr>
          <p:nvPr/>
        </p:nvCxnSpPr>
        <p:spPr>
          <a:xfrm flipV="1">
            <a:off x="5205424" y="2531265"/>
            <a:ext cx="307435" cy="393516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CD89CD23-7B69-448A-998B-FC13788E117F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8979075" y="2531265"/>
            <a:ext cx="424532" cy="1346568"/>
          </a:xfrm>
          <a:prstGeom prst="bentConnector3">
            <a:avLst>
              <a:gd name="adj1" fmla="val 55385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CF4FE92E-28A2-4930-9227-F4BF270BF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507" y="1804112"/>
            <a:ext cx="2790493" cy="4143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39" name="Picture 8" descr="https://cloudvoucher.or.kr/images/fam1.jpg">
            <a:hlinkClick r:id="rId10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2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57818-61EC-4509-B2CC-EF40A576590D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CDD86E-5AEF-4050-8B87-677EBDD219D7}"/>
              </a:ext>
            </a:extLst>
          </p:cNvPr>
          <p:cNvGrpSpPr/>
          <p:nvPr/>
        </p:nvGrpSpPr>
        <p:grpSpPr>
          <a:xfrm>
            <a:off x="132080" y="1194355"/>
            <a:ext cx="3173333" cy="468000"/>
            <a:chOff x="132080" y="1261467"/>
            <a:chExt cx="3173333" cy="468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580CA6-8FAA-4D2C-A896-D2B020B03A2F}"/>
                </a:ext>
              </a:extLst>
            </p:cNvPr>
            <p:cNvSpPr txBox="1"/>
            <p:nvPr/>
          </p:nvSpPr>
          <p:spPr>
            <a:xfrm>
              <a:off x="339536" y="1264666"/>
              <a:ext cx="2965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설계 </a:t>
              </a:r>
              <a:r>
                <a:rPr lang="en-US" altLang="ko-KR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커스텀 </a:t>
              </a:r>
              <a:r>
                <a:rPr lang="ko-KR" altLang="en-US" sz="2400" spc="-300" dirty="0" err="1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챌린지</a:t>
              </a:r>
              <a:endParaRPr lang="ko-KR" altLang="en-US" sz="2400" spc="-300" dirty="0">
                <a:solidFill>
                  <a:srgbClr val="39393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670A2A-D75C-49EA-9EB7-209D73BABB07}"/>
                </a:ext>
              </a:extLst>
            </p:cNvPr>
            <p:cNvSpPr/>
            <p:nvPr/>
          </p:nvSpPr>
          <p:spPr>
            <a:xfrm>
              <a:off x="132080" y="1261467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F770A5E-8862-44D7-B04D-3C0B032A4B4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899" y="1921841"/>
            <a:ext cx="2151299" cy="4124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2D7A25-75C3-409E-BDE9-C7D01CCA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987" y="2036017"/>
            <a:ext cx="2917483" cy="2007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97B52-5BCF-409A-B19F-89605024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986" y="4153976"/>
            <a:ext cx="2917483" cy="213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522CD1-67F2-4BF2-B7D6-733677C0D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91267"/>
            <a:ext cx="2840237" cy="2151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760CB7-D8C7-46DC-90F0-390D8CCCF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011" y="1870355"/>
            <a:ext cx="2840237" cy="2007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A61555-EFF6-46F0-A361-1DC007A5C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112" y="2009551"/>
            <a:ext cx="2638793" cy="4249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64E442-D3EA-4826-99B2-EDFF895D7373}"/>
              </a:ext>
            </a:extLst>
          </p:cNvPr>
          <p:cNvSpPr/>
          <p:nvPr/>
        </p:nvSpPr>
        <p:spPr>
          <a:xfrm>
            <a:off x="1906155" y="5426176"/>
            <a:ext cx="590842" cy="23427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BB29644-0AB4-4EC1-91CE-282F992AAA8D}"/>
              </a:ext>
            </a:extLst>
          </p:cNvPr>
          <p:cNvCxnSpPr>
            <a:cxnSpLocks/>
            <a:stCxn id="19" idx="3"/>
            <a:endCxn id="7" idx="2"/>
          </p:cNvCxnSpPr>
          <p:nvPr/>
        </p:nvCxnSpPr>
        <p:spPr>
          <a:xfrm>
            <a:off x="2496997" y="5543311"/>
            <a:ext cx="1897731" cy="741812"/>
          </a:xfrm>
          <a:prstGeom prst="bentConnector4">
            <a:avLst>
              <a:gd name="adj1" fmla="val 11566"/>
              <a:gd name="adj2" fmla="val 130816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75F23E2-89E8-4187-B3DA-5E0689863040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853469" y="5219550"/>
            <a:ext cx="242531" cy="147226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A52C399-E004-4A7F-B817-4D620C25F76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8936237" y="4134105"/>
            <a:ext cx="381875" cy="1232671"/>
          </a:xfrm>
          <a:prstGeom prst="bentConnector3">
            <a:avLst>
              <a:gd name="adj1" fmla="val 53741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8550BD-C09F-43EB-8A3F-DF40A43EDD47}"/>
              </a:ext>
            </a:extLst>
          </p:cNvPr>
          <p:cNvSpPr/>
          <p:nvPr/>
        </p:nvSpPr>
        <p:spPr>
          <a:xfrm>
            <a:off x="339536" y="2964180"/>
            <a:ext cx="2353919" cy="233985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A193C46-4A3E-4E28-A698-5C55F627F417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2693455" y="3039756"/>
            <a:ext cx="242532" cy="1094350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8858583-11AE-4D96-81C0-E7F2687B86F0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5853470" y="2874094"/>
            <a:ext cx="266541" cy="165662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4393F69-B903-4642-ACDB-48AD7378C179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8960248" y="2874094"/>
            <a:ext cx="357864" cy="1260011"/>
          </a:xfrm>
          <a:prstGeom prst="bentConnector3">
            <a:avLst>
              <a:gd name="adj1" fmla="val 50000"/>
            </a:avLst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B203CFF-4495-4A17-A830-54294E139381}"/>
              </a:ext>
            </a:extLst>
          </p:cNvPr>
          <p:cNvSpPr txBox="1"/>
          <p:nvPr/>
        </p:nvSpPr>
        <p:spPr>
          <a:xfrm>
            <a:off x="3787060" y="163009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6C7886-59A3-489A-B37E-3DA012D0B0B2}"/>
              </a:ext>
            </a:extLst>
          </p:cNvPr>
          <p:cNvSpPr txBox="1"/>
          <p:nvPr/>
        </p:nvSpPr>
        <p:spPr>
          <a:xfrm>
            <a:off x="7053299" y="1488069"/>
            <a:ext cx="9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AEBC3F-FFDB-42E3-B32B-08710BDCA872}"/>
              </a:ext>
            </a:extLst>
          </p:cNvPr>
          <p:cNvSpPr txBox="1"/>
          <p:nvPr/>
        </p:nvSpPr>
        <p:spPr>
          <a:xfrm>
            <a:off x="10395294" y="162435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35" name="Picture 8" descr="https://cloudvoucher.or.kr/images/fam1.jpg">
            <a:hlinkClick r:id="rId9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B180D13-9C4E-4C11-A18E-6D6D2ED43F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0648" y="3983842"/>
            <a:ext cx="2332064" cy="7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57818-61EC-4509-B2CC-EF40A576590D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CDD86E-5AEF-4050-8B87-677EBDD219D7}"/>
              </a:ext>
            </a:extLst>
          </p:cNvPr>
          <p:cNvGrpSpPr/>
          <p:nvPr/>
        </p:nvGrpSpPr>
        <p:grpSpPr>
          <a:xfrm>
            <a:off x="132080" y="1194355"/>
            <a:ext cx="1805137" cy="468000"/>
            <a:chOff x="132080" y="1261467"/>
            <a:chExt cx="1805137" cy="468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580CA6-8FAA-4D2C-A896-D2B020B03A2F}"/>
                </a:ext>
              </a:extLst>
            </p:cNvPr>
            <p:cNvSpPr txBox="1"/>
            <p:nvPr/>
          </p:nvSpPr>
          <p:spPr>
            <a:xfrm>
              <a:off x="339536" y="1264666"/>
              <a:ext cx="1597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solidFill>
                    <a:srgbClr val="393939"/>
                  </a:solidFill>
                  <a:latin typeface="+mn-ea"/>
                </a:rPr>
                <a:t>AWS</a:t>
              </a:r>
              <a:r>
                <a:rPr lang="ko-KR" altLang="en-US" sz="2400" spc="-300" dirty="0">
                  <a:solidFill>
                    <a:srgbClr val="393939"/>
                  </a:solidFill>
                  <a:latin typeface="+mn-ea"/>
                </a:rPr>
                <a:t> 구성도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670A2A-D75C-49EA-9EB7-209D73BABB07}"/>
                </a:ext>
              </a:extLst>
            </p:cNvPr>
            <p:cNvSpPr/>
            <p:nvPr/>
          </p:nvSpPr>
          <p:spPr>
            <a:xfrm>
              <a:off x="132080" y="1261467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E650A6-D43B-408D-8C65-9CE248DD0898}"/>
              </a:ext>
            </a:extLst>
          </p:cNvPr>
          <p:cNvGrpSpPr/>
          <p:nvPr/>
        </p:nvGrpSpPr>
        <p:grpSpPr>
          <a:xfrm>
            <a:off x="1138376" y="1403188"/>
            <a:ext cx="9910322" cy="5435110"/>
            <a:chOff x="662940" y="415290"/>
            <a:chExt cx="11278870" cy="6309995"/>
          </a:xfrm>
        </p:grpSpPr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18BE0EA0-FD49-4313-8F33-7B1E31ED7FF7}"/>
                </a:ext>
              </a:extLst>
            </p:cNvPr>
            <p:cNvSpPr/>
            <p:nvPr/>
          </p:nvSpPr>
          <p:spPr>
            <a:xfrm>
              <a:off x="9140825" y="3507740"/>
              <a:ext cx="2070100" cy="797560"/>
            </a:xfrm>
            <a:prstGeom prst="rect">
              <a:avLst/>
            </a:prstGeom>
            <a:solidFill>
              <a:srgbClr val="007CBC">
                <a:alpha val="864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4572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5B9CD5"/>
                  </a:solidFill>
                  <a:latin typeface="Arial"/>
                  <a:ea typeface="Arial"/>
                  <a:cs typeface="Arial"/>
                </a:rPr>
                <a:t>Private subnet</a:t>
              </a:r>
              <a:endParaRPr lang="ko-KR" altLang="en-US" sz="1200">
                <a:solidFill>
                  <a:srgbClr val="5B9CD5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33A764E7-4677-4B71-9DEE-4C2D099889AC}"/>
                </a:ext>
              </a:extLst>
            </p:cNvPr>
            <p:cNvSpPr/>
            <p:nvPr/>
          </p:nvSpPr>
          <p:spPr>
            <a:xfrm>
              <a:off x="9140825" y="1976755"/>
              <a:ext cx="2070100" cy="802005"/>
            </a:xfrm>
            <a:prstGeom prst="rect">
              <a:avLst/>
            </a:prstGeom>
            <a:solidFill>
              <a:srgbClr val="007CBC">
                <a:alpha val="864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4572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5B9CD5"/>
                  </a:solidFill>
                  <a:latin typeface="Arial"/>
                  <a:ea typeface="Arial"/>
                  <a:cs typeface="Arial"/>
                </a:rPr>
                <a:t>Private subnet</a:t>
              </a:r>
              <a:endParaRPr lang="ko-KR" altLang="en-US" sz="1200">
                <a:solidFill>
                  <a:srgbClr val="5B9CD5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14" name="Picture " descr="C:/Users/SMJ/AppData/Roaming/PolarisOffice/ETemp/20008_17707072/image1.png">
              <a:extLst>
                <a:ext uri="{FF2B5EF4-FFF2-40B4-BE49-F238E27FC236}">
                  <a16:creationId xmlns:a16="http://schemas.microsoft.com/office/drawing/2014/main" id="{81F3CBF8-074B-416E-9BA2-5F99AEFBF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flipH="1">
              <a:off x="749935" y="110426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" name="Picture " descr="C:/Users/SMJ/AppData/Roaming/PolarisOffice/ETemp/20008_17707072/image3.png">
              <a:extLst>
                <a:ext uri="{FF2B5EF4-FFF2-40B4-BE49-F238E27FC236}">
                  <a16:creationId xmlns:a16="http://schemas.microsoft.com/office/drawing/2014/main" id="{7C38C0C5-A036-4C65-AA9A-269FDECB8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54380" y="230695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6" name="Picture " descr="C:/Users/SMJ/AppData/Roaming/PolarisOffice/ETemp/20008_17707072/image4.png">
              <a:extLst>
                <a:ext uri="{FF2B5EF4-FFF2-40B4-BE49-F238E27FC236}">
                  <a16:creationId xmlns:a16="http://schemas.microsoft.com/office/drawing/2014/main" id="{07DA3D16-4112-4F3B-9B3A-AC8388220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62940" y="570420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3289E784-3CD5-4F0A-803D-37F5574BA6D5}"/>
                </a:ext>
              </a:extLst>
            </p:cNvPr>
            <p:cNvSpPr/>
            <p:nvPr/>
          </p:nvSpPr>
          <p:spPr>
            <a:xfrm>
              <a:off x="1800860" y="415290"/>
              <a:ext cx="10140950" cy="6309995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9144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AWS Cloud</a:t>
              </a:r>
              <a:endParaRPr lang="ko-KR" altLang="en-US" sz="1200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18" name="Picture " descr="C:/Users/SMJ/AppData/Roaming/PolarisOffice/ETemp/20008_17707072/image5.png">
              <a:extLst>
                <a:ext uri="{FF2B5EF4-FFF2-40B4-BE49-F238E27FC236}">
                  <a16:creationId xmlns:a16="http://schemas.microsoft.com/office/drawing/2014/main" id="{45B65AEC-8D3F-4345-B121-DA6129513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800860" y="415290"/>
              <a:ext cx="381635" cy="381635"/>
            </a:xfrm>
            <a:prstGeom prst="rect">
              <a:avLst/>
            </a:prstGeom>
            <a:noFill/>
          </p:spPr>
        </p:pic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1F3B8D60-B24A-40A4-BE09-3C8865027251}"/>
                </a:ext>
              </a:extLst>
            </p:cNvPr>
            <p:cNvSpPr/>
            <p:nvPr/>
          </p:nvSpPr>
          <p:spPr>
            <a:xfrm>
              <a:off x="2242502" y="929005"/>
              <a:ext cx="9518650" cy="5666105"/>
            </a:xfrm>
            <a:prstGeom prst="rect">
              <a:avLst/>
            </a:prstGeom>
            <a:noFill/>
            <a:ln w="12700" cap="flat" cmpd="sng">
              <a:solidFill>
                <a:srgbClr val="5B9CD5">
                  <a:alpha val="10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9144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5B9CD5"/>
                  </a:solidFill>
                  <a:latin typeface="Arial"/>
                  <a:ea typeface="Arial"/>
                  <a:cs typeface="Arial"/>
                </a:rPr>
                <a:t>Region</a:t>
              </a:r>
              <a:endParaRPr lang="ko-KR" altLang="en-US" sz="1200">
                <a:solidFill>
                  <a:srgbClr val="5B9CD5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20" name="Picture " descr="C:/Users/SMJ/AppData/Roaming/PolarisOffice/ETemp/20008_17707072/image7.png">
              <a:extLst>
                <a:ext uri="{FF2B5EF4-FFF2-40B4-BE49-F238E27FC236}">
                  <a16:creationId xmlns:a16="http://schemas.microsoft.com/office/drawing/2014/main" id="{3A720EA8-9D8B-457C-B37C-CA4B15310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2181225" y="929005"/>
              <a:ext cx="381635" cy="381635"/>
            </a:xfrm>
            <a:prstGeom prst="rect">
              <a:avLst/>
            </a:prstGeom>
            <a:noFill/>
          </p:spPr>
        </p:pic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E5986564-E081-4746-9847-A200AAF65A3C}"/>
                </a:ext>
              </a:extLst>
            </p:cNvPr>
            <p:cNvSpPr/>
            <p:nvPr/>
          </p:nvSpPr>
          <p:spPr>
            <a:xfrm>
              <a:off x="2562225" y="1554480"/>
              <a:ext cx="8880475" cy="2988945"/>
            </a:xfrm>
            <a:prstGeom prst="rect">
              <a:avLst/>
            </a:prstGeom>
            <a:noFill/>
            <a:ln w="12700" cap="flat" cmpd="sng">
              <a:solidFill>
                <a:srgbClr val="1E89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9144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1E8900"/>
                  </a:solidFill>
                  <a:latin typeface="Arial"/>
                  <a:ea typeface="Arial"/>
                  <a:cs typeface="Arial"/>
                </a:rPr>
                <a:t>VPC</a:t>
              </a:r>
              <a:endParaRPr lang="ko-KR" altLang="en-US" sz="1200">
                <a:solidFill>
                  <a:srgbClr val="1E8900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22" name="Picture " descr="C:/Users/SMJ/AppData/Roaming/PolarisOffice/ETemp/20008_17707072/image9.png">
              <a:extLst>
                <a:ext uri="{FF2B5EF4-FFF2-40B4-BE49-F238E27FC236}">
                  <a16:creationId xmlns:a16="http://schemas.microsoft.com/office/drawing/2014/main" id="{A45FB9B6-6564-495E-B286-C3FF44553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562225" y="1555750"/>
              <a:ext cx="381635" cy="381635"/>
            </a:xfrm>
            <a:prstGeom prst="rect">
              <a:avLst/>
            </a:prstGeom>
            <a:noFill/>
          </p:spPr>
        </p:pic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BF37BC03-71D7-4B0D-A953-41699DDEEDC5}"/>
                </a:ext>
              </a:extLst>
            </p:cNvPr>
            <p:cNvSpPr/>
            <p:nvPr/>
          </p:nvSpPr>
          <p:spPr>
            <a:xfrm>
              <a:off x="2520315" y="4688205"/>
              <a:ext cx="3738245" cy="1579880"/>
            </a:xfrm>
            <a:prstGeom prst="rect">
              <a:avLst/>
            </a:prstGeom>
            <a:noFill/>
            <a:ln w="12700" cap="flat" cmpd="sng">
              <a:solidFill>
                <a:srgbClr val="1E89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9144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1E8900"/>
                  </a:solidFill>
                  <a:latin typeface="Arial"/>
                  <a:ea typeface="Arial"/>
                  <a:cs typeface="Arial"/>
                </a:rPr>
                <a:t>VPC</a:t>
              </a:r>
              <a:endParaRPr lang="ko-KR" altLang="en-US" sz="1200">
                <a:solidFill>
                  <a:srgbClr val="1E8900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24" name="Picture " descr="C:/Users/SMJ/AppData/Roaming/PolarisOffice/ETemp/20008_17707072/image9.png">
              <a:extLst>
                <a:ext uri="{FF2B5EF4-FFF2-40B4-BE49-F238E27FC236}">
                  <a16:creationId xmlns:a16="http://schemas.microsoft.com/office/drawing/2014/main" id="{AFC69481-AD46-4FEA-A8E7-8FBBAE4D3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2520315" y="4689475"/>
              <a:ext cx="481965" cy="481965"/>
            </a:xfrm>
            <a:prstGeom prst="rect">
              <a:avLst/>
            </a:prstGeom>
            <a:noFill/>
          </p:spPr>
        </p:pic>
        <p:pic>
          <p:nvPicPr>
            <p:cNvPr id="25" name="Picture " descr="C:/Users/SMJ/AppData/Roaming/PolarisOffice/ETemp/20008_17707072/image11.png">
              <a:extLst>
                <a:ext uri="{FF2B5EF4-FFF2-40B4-BE49-F238E27FC236}">
                  <a16:creationId xmlns:a16="http://schemas.microsoft.com/office/drawing/2014/main" id="{3A2687BC-C271-4BD2-BE89-0A7FC90FC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11019790" y="993775"/>
              <a:ext cx="540385" cy="540385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E93CB66D-C244-498D-B0EE-F0BEC169ACFD}"/>
                </a:ext>
              </a:extLst>
            </p:cNvPr>
            <p:cNvSpPr/>
            <p:nvPr/>
          </p:nvSpPr>
          <p:spPr>
            <a:xfrm>
              <a:off x="3148330" y="2475230"/>
              <a:ext cx="2002790" cy="1095375"/>
            </a:xfrm>
            <a:prstGeom prst="rect">
              <a:avLst/>
            </a:prstGeom>
            <a:solidFill>
              <a:srgbClr val="1D8900">
                <a:alpha val="864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4572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1E8900"/>
                  </a:solidFill>
                  <a:latin typeface="Arial"/>
                  <a:ea typeface="Arial"/>
                  <a:cs typeface="Arial"/>
                </a:rPr>
                <a:t>Public subnet</a:t>
              </a:r>
              <a:endParaRPr lang="ko-KR" altLang="en-US" sz="1200">
                <a:solidFill>
                  <a:srgbClr val="1E8900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27" name="Picture " descr="C:/Users/SMJ/AppData/Roaming/PolarisOffice/ETemp/20008_17707072/image13.png">
              <a:extLst>
                <a:ext uri="{FF2B5EF4-FFF2-40B4-BE49-F238E27FC236}">
                  <a16:creationId xmlns:a16="http://schemas.microsoft.com/office/drawing/2014/main" id="{AE2729A2-34F7-4C71-800A-6312ECC44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3148965" y="2477135"/>
              <a:ext cx="381635" cy="381635"/>
            </a:xfrm>
            <a:prstGeom prst="rect">
              <a:avLst/>
            </a:prstGeom>
            <a:noFill/>
          </p:spPr>
        </p:pic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47458A81-2D41-4900-A717-CBCF704118B1}"/>
                </a:ext>
              </a:extLst>
            </p:cNvPr>
            <p:cNvSpPr/>
            <p:nvPr/>
          </p:nvSpPr>
          <p:spPr>
            <a:xfrm>
              <a:off x="8886190" y="1657985"/>
              <a:ext cx="2404745" cy="1276350"/>
            </a:xfrm>
            <a:prstGeom prst="rect">
              <a:avLst/>
            </a:prstGeom>
            <a:noFill/>
            <a:ln w="12700" cap="flat" cmpd="sng">
              <a:solidFill>
                <a:srgbClr val="5B9CD5">
                  <a:alpha val="10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9144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5B9CD5"/>
                  </a:solidFill>
                  <a:latin typeface="Arial"/>
                  <a:ea typeface="Arial"/>
                  <a:cs typeface="Arial"/>
                </a:rPr>
                <a:t>Availability Zone – 1a</a:t>
              </a:r>
              <a:endParaRPr lang="ko-KR" altLang="en-US" sz="1200">
                <a:solidFill>
                  <a:srgbClr val="5B9CD5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80ADE8CB-B036-492C-AEFF-8C518CA71896}"/>
                </a:ext>
              </a:extLst>
            </p:cNvPr>
            <p:cNvSpPr/>
            <p:nvPr/>
          </p:nvSpPr>
          <p:spPr>
            <a:xfrm>
              <a:off x="8886190" y="3192145"/>
              <a:ext cx="2404745" cy="1198245"/>
            </a:xfrm>
            <a:prstGeom prst="rect">
              <a:avLst/>
            </a:prstGeom>
            <a:noFill/>
            <a:ln w="12700" cap="flat" cmpd="sng">
              <a:solidFill>
                <a:srgbClr val="5B9CD5">
                  <a:alpha val="10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9144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5B9CD5"/>
                  </a:solidFill>
                  <a:latin typeface="Arial"/>
                  <a:ea typeface="Arial"/>
                  <a:cs typeface="Arial"/>
                </a:rPr>
                <a:t>Availability Zone – 1b</a:t>
              </a:r>
              <a:endParaRPr lang="ko-KR" altLang="en-US" sz="1200">
                <a:solidFill>
                  <a:srgbClr val="5B9CD5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30" name="Picture " descr="C:/Users/SMJ/AppData/Roaming/PolarisOffice/ETemp/20008_17707072/image15.png">
              <a:extLst>
                <a:ext uri="{FF2B5EF4-FFF2-40B4-BE49-F238E27FC236}">
                  <a16:creationId xmlns:a16="http://schemas.microsoft.com/office/drawing/2014/main" id="{473941BF-A027-42A9-8D1E-242421102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10375265" y="980440"/>
              <a:ext cx="540385" cy="540385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" name="Picture " descr="C:/Users/SMJ/AppData/Roaming/PolarisOffice/ETemp/20008_17707072/image16.png">
              <a:extLst>
                <a:ext uri="{FF2B5EF4-FFF2-40B4-BE49-F238E27FC236}">
                  <a16:creationId xmlns:a16="http://schemas.microsoft.com/office/drawing/2014/main" id="{E643C3F1-6F16-4C50-AFBF-11E81992E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9899015" y="230695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3" name="Picture " descr="C:/Users/SMJ/AppData/Roaming/PolarisOffice/ETemp/20008_17707072/image16.png">
              <a:extLst>
                <a:ext uri="{FF2B5EF4-FFF2-40B4-BE49-F238E27FC236}">
                  <a16:creationId xmlns:a16="http://schemas.microsoft.com/office/drawing/2014/main" id="{3984AD30-A9C4-461D-BBF8-2BFA7BB8C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9932670" y="387350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0EC5A830-7998-4D22-87E0-A756B10F2FF1}"/>
                </a:ext>
              </a:extLst>
            </p:cNvPr>
            <p:cNvSpPr/>
            <p:nvPr/>
          </p:nvSpPr>
          <p:spPr>
            <a:xfrm>
              <a:off x="5673090" y="1734185"/>
              <a:ext cx="2807335" cy="2499360"/>
            </a:xfrm>
            <a:prstGeom prst="rect">
              <a:avLst/>
            </a:prstGeom>
            <a:noFill/>
            <a:ln w="12700" cap="flat" cmpd="sng">
              <a:solidFill>
                <a:srgbClr val="D8661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9144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D86613"/>
                  </a:solidFill>
                  <a:latin typeface="Arial"/>
                  <a:ea typeface="Arial"/>
                  <a:cs typeface="Arial"/>
                </a:rPr>
                <a:t>Elastic Beanstalk container</a:t>
              </a:r>
              <a:endParaRPr lang="ko-KR" altLang="en-US" sz="1200">
                <a:solidFill>
                  <a:srgbClr val="D86613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35" name="Picture " descr="C:/Users/SMJ/AppData/Roaming/PolarisOffice/ETemp/20008_17707072/image17.png">
              <a:extLst>
                <a:ext uri="{FF2B5EF4-FFF2-40B4-BE49-F238E27FC236}">
                  <a16:creationId xmlns:a16="http://schemas.microsoft.com/office/drawing/2014/main" id="{8F8EDD05-9A92-4D3B-A0A8-3DA070B31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5673090" y="1734185"/>
              <a:ext cx="381635" cy="381635"/>
            </a:xfrm>
            <a:prstGeom prst="rect">
              <a:avLst/>
            </a:prstGeom>
            <a:noFill/>
          </p:spPr>
        </p:pic>
        <p:sp>
          <p:nvSpPr>
            <p:cNvPr id="36" name="Rect 0">
              <a:extLst>
                <a:ext uri="{FF2B5EF4-FFF2-40B4-BE49-F238E27FC236}">
                  <a16:creationId xmlns:a16="http://schemas.microsoft.com/office/drawing/2014/main" id="{CB556273-15CA-4B15-AADB-F20B64F7FEF8}"/>
                </a:ext>
              </a:extLst>
            </p:cNvPr>
            <p:cNvSpPr/>
            <p:nvPr/>
          </p:nvSpPr>
          <p:spPr>
            <a:xfrm>
              <a:off x="6116953" y="2123440"/>
              <a:ext cx="2182176" cy="816609"/>
            </a:xfrm>
            <a:prstGeom prst="rect">
              <a:avLst/>
            </a:prstGeom>
            <a:solidFill>
              <a:srgbClr val="007CBC">
                <a:alpha val="864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4572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5B9CD5"/>
                  </a:solidFill>
                  <a:latin typeface="Arial"/>
                  <a:ea typeface="Arial"/>
                  <a:cs typeface="Arial"/>
                </a:rPr>
                <a:t>Private subnet</a:t>
              </a:r>
              <a:endParaRPr lang="ko-KR" altLang="en-US" sz="1200">
                <a:solidFill>
                  <a:srgbClr val="5B9CD5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37" name="Picture " descr="C:/Users/SMJ/AppData/Roaming/PolarisOffice/ETemp/20008_17707072/image19.png">
              <a:extLst>
                <a:ext uri="{FF2B5EF4-FFF2-40B4-BE49-F238E27FC236}">
                  <a16:creationId xmlns:a16="http://schemas.microsoft.com/office/drawing/2014/main" id="{45F16878-D2B0-48BC-AB14-A81C0B24B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6122035" y="2124710"/>
              <a:ext cx="381635" cy="381635"/>
            </a:xfrm>
            <a:prstGeom prst="rect">
              <a:avLst/>
            </a:prstGeom>
            <a:noFill/>
          </p:spPr>
        </p:pic>
        <p:sp>
          <p:nvSpPr>
            <p:cNvPr id="38" name="Rect 0">
              <a:extLst>
                <a:ext uri="{FF2B5EF4-FFF2-40B4-BE49-F238E27FC236}">
                  <a16:creationId xmlns:a16="http://schemas.microsoft.com/office/drawing/2014/main" id="{49DC8977-5607-4CEA-8278-CA84A4C2D949}"/>
                </a:ext>
              </a:extLst>
            </p:cNvPr>
            <p:cNvSpPr/>
            <p:nvPr/>
          </p:nvSpPr>
          <p:spPr>
            <a:xfrm>
              <a:off x="6102984" y="3084831"/>
              <a:ext cx="2197735" cy="960755"/>
            </a:xfrm>
            <a:prstGeom prst="rect">
              <a:avLst/>
            </a:prstGeom>
            <a:solidFill>
              <a:srgbClr val="007CBC">
                <a:alpha val="864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4572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/>
                  <a:ea typeface="Arial"/>
                  <a:cs typeface="Arial"/>
                </a:rPr>
                <a:t>Private subnet</a:t>
              </a:r>
              <a:endParaRPr lang="ko-KR" altLang="en-US" sz="1200" dirty="0">
                <a:solidFill>
                  <a:srgbClr val="5B9CD5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39" name="Picture " descr="C:/Users/SMJ/AppData/Roaming/PolarisOffice/ETemp/20008_17707072/image19.png">
              <a:extLst>
                <a:ext uri="{FF2B5EF4-FFF2-40B4-BE49-F238E27FC236}">
                  <a16:creationId xmlns:a16="http://schemas.microsoft.com/office/drawing/2014/main" id="{DC09A4CC-F3C2-4C97-A3D5-DE1A8B102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6104890" y="3084830"/>
              <a:ext cx="381635" cy="381635"/>
            </a:xfrm>
            <a:prstGeom prst="rect">
              <a:avLst/>
            </a:prstGeom>
            <a:noFill/>
          </p:spPr>
        </p:pic>
        <p:pic>
          <p:nvPicPr>
            <p:cNvPr id="40" name="Picture " descr="C:/Users/SMJ/AppData/Roaming/PolarisOffice/ETemp/20008_17707072/image21.png">
              <a:extLst>
                <a:ext uri="{FF2B5EF4-FFF2-40B4-BE49-F238E27FC236}">
                  <a16:creationId xmlns:a16="http://schemas.microsoft.com/office/drawing/2014/main" id="{999DF450-43AD-4883-8DB8-EFE44594B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7760335" y="980440"/>
              <a:ext cx="540385" cy="540385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1" name="Picture " descr="C:/Users/SMJ/AppData/Roaming/PolarisOffice/ETemp/20008_17707072/image22.png">
              <a:extLst>
                <a:ext uri="{FF2B5EF4-FFF2-40B4-BE49-F238E27FC236}">
                  <a16:creationId xmlns:a16="http://schemas.microsoft.com/office/drawing/2014/main" id="{048A461D-48C6-4452-89C6-3D83A1F5E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7056755" y="245872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2" name="Picture " descr="C:/Users/SMJ/AppData/Roaming/PolarisOffice/ETemp/20008_17707072/image22.png">
              <a:extLst>
                <a:ext uri="{FF2B5EF4-FFF2-40B4-BE49-F238E27FC236}">
                  <a16:creationId xmlns:a16="http://schemas.microsoft.com/office/drawing/2014/main" id="{36DCC054-1FC4-405F-B5CA-6615A9285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7092950" y="360235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35EF19FA-B337-4F33-8E11-18B026B4326A}"/>
                </a:ext>
              </a:extLst>
            </p:cNvPr>
            <p:cNvSpPr/>
            <p:nvPr/>
          </p:nvSpPr>
          <p:spPr>
            <a:xfrm>
              <a:off x="3582035" y="5030470"/>
              <a:ext cx="2091690" cy="1017270"/>
            </a:xfrm>
            <a:prstGeom prst="rect">
              <a:avLst/>
            </a:prstGeom>
            <a:solidFill>
              <a:srgbClr val="1D8900">
                <a:alpha val="864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02920" tIns="45720" rIns="91440" bIns="45720" anchor="t">
              <a:noAutofit/>
            </a:bodyPr>
            <a:lstStyle>
              <a:lvl1pPr marL="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5080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eaLnBrk="1" latinLnBrk="0" hangingPunct="1">
                <a:buFontTx/>
                <a:buNone/>
                <a:defRPr lang="en-GB" altLang="en-US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508000" ea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sz="1200">
                  <a:solidFill>
                    <a:srgbClr val="1E8900"/>
                  </a:solidFill>
                  <a:latin typeface="Arial"/>
                  <a:ea typeface="Arial"/>
                  <a:cs typeface="Arial"/>
                </a:rPr>
                <a:t>Public subnet</a:t>
              </a:r>
              <a:endParaRPr lang="ko-KR" altLang="en-US" sz="1200">
                <a:solidFill>
                  <a:srgbClr val="1E8900"/>
                </a:solidFill>
                <a:latin typeface="Arial"/>
                <a:ea typeface="Arial"/>
                <a:cs typeface="Arial"/>
              </a:endParaRPr>
            </a:p>
          </p:txBody>
        </p:sp>
        <p:pic>
          <p:nvPicPr>
            <p:cNvPr id="44" name="Picture " descr="C:/Users/SMJ/AppData/Roaming/PolarisOffice/ETemp/20008_17707072/image13.png">
              <a:extLst>
                <a:ext uri="{FF2B5EF4-FFF2-40B4-BE49-F238E27FC236}">
                  <a16:creationId xmlns:a16="http://schemas.microsoft.com/office/drawing/2014/main" id="{8AB6BF98-CBA1-47AB-8CB0-1795B5925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3582670" y="5031740"/>
              <a:ext cx="381635" cy="381635"/>
            </a:xfrm>
            <a:prstGeom prst="rect">
              <a:avLst/>
            </a:prstGeom>
            <a:noFill/>
          </p:spPr>
        </p:pic>
        <p:pic>
          <p:nvPicPr>
            <p:cNvPr id="45" name="Picture " descr="C:/Users/SMJ/AppData/Roaming/PolarisOffice/ETemp/20008_17707072/image22.png">
              <a:extLst>
                <a:ext uri="{FF2B5EF4-FFF2-40B4-BE49-F238E27FC236}">
                  <a16:creationId xmlns:a16="http://schemas.microsoft.com/office/drawing/2014/main" id="{54044466-2264-4A3E-B47F-FC6A4ECD6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3816985" y="280416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" name="Picture " descr="C:/Users/SMJ/AppData/Roaming/PolarisOffice/ETemp/20008_17707072/image22.png">
              <a:extLst>
                <a:ext uri="{FF2B5EF4-FFF2-40B4-BE49-F238E27FC236}">
                  <a16:creationId xmlns:a16="http://schemas.microsoft.com/office/drawing/2014/main" id="{DA9007BB-A6AA-486F-B2CB-F52892801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4164965" y="534162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7" name="Picture " descr="C:/Users/SMJ/AppData/Roaming/PolarisOffice/ETemp/20008_17707072/image23.png">
              <a:extLst>
                <a:ext uri="{FF2B5EF4-FFF2-40B4-BE49-F238E27FC236}">
                  <a16:creationId xmlns:a16="http://schemas.microsoft.com/office/drawing/2014/main" id="{3C6FC497-EED1-4960-9AE0-659894E7B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9730105" y="992505"/>
              <a:ext cx="540385" cy="540385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" name="Picture " descr="C:/Users/SMJ/AppData/Roaming/PolarisOffice/ETemp/20008_17707072/image24.png">
              <a:extLst>
                <a:ext uri="{FF2B5EF4-FFF2-40B4-BE49-F238E27FC236}">
                  <a16:creationId xmlns:a16="http://schemas.microsoft.com/office/drawing/2014/main" id="{E44C715D-6368-415A-9B6B-AF908766E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/>
            <a:stretch>
              <a:fillRect/>
            </a:stretch>
          </p:blipFill>
          <p:spPr>
            <a:xfrm>
              <a:off x="2402205" y="244411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9" name="Picture " descr="C:/Users/SMJ/AppData/Roaming/PolarisOffice/ETemp/20008_17707072/image24.png">
              <a:extLst>
                <a:ext uri="{FF2B5EF4-FFF2-40B4-BE49-F238E27FC236}">
                  <a16:creationId xmlns:a16="http://schemas.microsoft.com/office/drawing/2014/main" id="{6DF01D42-AEF2-4C6C-94C0-EEAA16A81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/>
            <a:stretch>
              <a:fillRect/>
            </a:stretch>
          </p:blipFill>
          <p:spPr>
            <a:xfrm>
              <a:off x="2336165" y="543306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" name="Picture " descr="C:/Users/SMJ/AppData/Roaming/PolarisOffice/ETemp/20008_17707072/image25.png">
              <a:extLst>
                <a:ext uri="{FF2B5EF4-FFF2-40B4-BE49-F238E27FC236}">
                  <a16:creationId xmlns:a16="http://schemas.microsoft.com/office/drawing/2014/main" id="{3C1011CA-08CC-4A64-A6E8-7CE7E21C7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/>
            <a:stretch>
              <a:fillRect/>
            </a:stretch>
          </p:blipFill>
          <p:spPr>
            <a:xfrm>
              <a:off x="3964305" y="173418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" name="Picture " descr="C:/Users/SMJ/AppData/Roaming/PolarisOffice/ETemp/20008_17707072/image26.png">
              <a:extLst>
                <a:ext uri="{FF2B5EF4-FFF2-40B4-BE49-F238E27FC236}">
                  <a16:creationId xmlns:a16="http://schemas.microsoft.com/office/drawing/2014/main" id="{8CD62E3F-F96E-4210-BBDA-AEAC1850E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/>
            <a:stretch>
              <a:fillRect/>
            </a:stretch>
          </p:blipFill>
          <p:spPr>
            <a:xfrm>
              <a:off x="7876739" y="3068320"/>
              <a:ext cx="360680" cy="360679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2" name="Picture " descr="C:/Users/SMJ/AppData/Roaming/PolarisOffice/ETemp/20008_17707072/image27.png">
              <a:extLst>
                <a:ext uri="{FF2B5EF4-FFF2-40B4-BE49-F238E27FC236}">
                  <a16:creationId xmlns:a16="http://schemas.microsoft.com/office/drawing/2014/main" id="{6A344705-CBC9-4B5B-BFCC-B9649356B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/>
            <a:stretch>
              <a:fillRect/>
            </a:stretch>
          </p:blipFill>
          <p:spPr>
            <a:xfrm>
              <a:off x="3963670" y="384937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3" name="Picture " descr="C:/Users/SMJ/AppData/Roaming/PolarisOffice/ETemp/20008_17707072/image12.png">
              <a:extLst>
                <a:ext uri="{FF2B5EF4-FFF2-40B4-BE49-F238E27FC236}">
                  <a16:creationId xmlns:a16="http://schemas.microsoft.com/office/drawing/2014/main" id="{AC8F5EB6-D170-483F-B094-9C3A3163D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/>
            <a:stretch>
              <a:fillRect/>
            </a:stretch>
          </p:blipFill>
          <p:spPr>
            <a:xfrm>
              <a:off x="6871335" y="535876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4" name="Picture " descr="C:/Users/SMJ/AppData/Roaming/PolarisOffice/ETemp/20008_17707072/image26.png">
              <a:extLst>
                <a:ext uri="{FF2B5EF4-FFF2-40B4-BE49-F238E27FC236}">
                  <a16:creationId xmlns:a16="http://schemas.microsoft.com/office/drawing/2014/main" id="{FBD86BDF-C24A-4B79-BBB2-118427964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/>
            <a:stretch>
              <a:fillRect/>
            </a:stretch>
          </p:blipFill>
          <p:spPr>
            <a:xfrm>
              <a:off x="5262880" y="503872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" name="Picture " descr="C:/Users/SMJ/AppData/Roaming/PolarisOffice/ETemp/20008_17707072/image26.png">
              <a:extLst>
                <a:ext uri="{FF2B5EF4-FFF2-40B4-BE49-F238E27FC236}">
                  <a16:creationId xmlns:a16="http://schemas.microsoft.com/office/drawing/2014/main" id="{F0AEE208-EBF8-4A28-AAC3-1C9C64343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/>
            <a:stretch>
              <a:fillRect/>
            </a:stretch>
          </p:blipFill>
          <p:spPr>
            <a:xfrm>
              <a:off x="4753610" y="253365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6" name="Picture " descr="C:/Users/SMJ/AppData/Roaming/PolarisOffice/ETemp/20008_17707072/image26.png">
              <a:extLst>
                <a:ext uri="{FF2B5EF4-FFF2-40B4-BE49-F238E27FC236}">
                  <a16:creationId xmlns:a16="http://schemas.microsoft.com/office/drawing/2014/main" id="{0B0AA868-9A30-472A-AFF7-400219D44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/>
            <a:stretch>
              <a:fillRect/>
            </a:stretch>
          </p:blipFill>
          <p:spPr>
            <a:xfrm>
              <a:off x="7875906" y="2138802"/>
              <a:ext cx="360680" cy="360679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7" name="Picture " descr="C:/Users/SMJ/AppData/Roaming/PolarisOffice/ETemp/20008_17707072/image26.png">
              <a:extLst>
                <a:ext uri="{FF2B5EF4-FFF2-40B4-BE49-F238E27FC236}">
                  <a16:creationId xmlns:a16="http://schemas.microsoft.com/office/drawing/2014/main" id="{06607968-2707-4A58-911C-1C6953DB5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/>
            <a:stretch>
              <a:fillRect/>
            </a:stretch>
          </p:blipFill>
          <p:spPr>
            <a:xfrm>
              <a:off x="10826115" y="356489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8" name="Picture " descr="C:/Users/SMJ/AppData/Roaming/PolarisOffice/ETemp/20008_17707072/image19.png">
              <a:extLst>
                <a:ext uri="{FF2B5EF4-FFF2-40B4-BE49-F238E27FC236}">
                  <a16:creationId xmlns:a16="http://schemas.microsoft.com/office/drawing/2014/main" id="{684DB561-FDD1-4F09-BF7D-CA90246CA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9145270" y="1978025"/>
              <a:ext cx="381635" cy="381635"/>
            </a:xfrm>
            <a:prstGeom prst="rect">
              <a:avLst/>
            </a:prstGeom>
            <a:noFill/>
          </p:spPr>
        </p:pic>
        <p:pic>
          <p:nvPicPr>
            <p:cNvPr id="59" name="Picture " descr="C:/Users/SMJ/AppData/Roaming/PolarisOffice/ETemp/20008_17707072/image19.png">
              <a:extLst>
                <a:ext uri="{FF2B5EF4-FFF2-40B4-BE49-F238E27FC236}">
                  <a16:creationId xmlns:a16="http://schemas.microsoft.com/office/drawing/2014/main" id="{7AAA0D03-CC9E-4E88-BBD4-6F081DA0C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9145270" y="3509010"/>
              <a:ext cx="381635" cy="381635"/>
            </a:xfrm>
            <a:prstGeom prst="rect">
              <a:avLst/>
            </a:prstGeom>
            <a:noFill/>
          </p:spPr>
        </p:pic>
        <p:pic>
          <p:nvPicPr>
            <p:cNvPr id="60" name="Picture " descr="C:/Users/SMJ/AppData/Roaming/PolarisOffice/ETemp/20008_17707072/image26.png">
              <a:extLst>
                <a:ext uri="{FF2B5EF4-FFF2-40B4-BE49-F238E27FC236}">
                  <a16:creationId xmlns:a16="http://schemas.microsoft.com/office/drawing/2014/main" id="{DBA04449-C7D2-4664-9084-3A09D593B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/>
            <a:stretch>
              <a:fillRect/>
            </a:stretch>
          </p:blipFill>
          <p:spPr>
            <a:xfrm>
              <a:off x="10826115" y="201358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1" name="Picture " descr="C:/Users/SMJ/AppData/Roaming/PolarisOffice/ETemp/20008_17707072/image3.png">
              <a:extLst>
                <a:ext uri="{FF2B5EF4-FFF2-40B4-BE49-F238E27FC236}">
                  <a16:creationId xmlns:a16="http://schemas.microsoft.com/office/drawing/2014/main" id="{D9BB4E27-59CD-474E-AA29-1DE4CB167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62940" y="506476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2" name="Picture " descr="C:/Users/SMJ/AppData/Roaming/PolarisOffice/ETemp/20008_17707072/image28.png">
              <a:extLst>
                <a:ext uri="{FF2B5EF4-FFF2-40B4-BE49-F238E27FC236}">
                  <a16:creationId xmlns:a16="http://schemas.microsoft.com/office/drawing/2014/main" id="{5E4A4B6C-699E-4457-8C16-59CC58AAF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/>
            <a:stretch>
              <a:fillRect/>
            </a:stretch>
          </p:blipFill>
          <p:spPr>
            <a:xfrm>
              <a:off x="8439785" y="980440"/>
              <a:ext cx="540385" cy="540385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3" name="Picture " descr="C:/Users/SMJ/AppData/Roaming/PolarisOffice/ETemp/20008_17707072/image29.png">
              <a:extLst>
                <a:ext uri="{FF2B5EF4-FFF2-40B4-BE49-F238E27FC236}">
                  <a16:creationId xmlns:a16="http://schemas.microsoft.com/office/drawing/2014/main" id="{EA4F1F24-F340-4675-B97C-C7F57E7BD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/>
            <a:stretch>
              <a:fillRect/>
            </a:stretch>
          </p:blipFill>
          <p:spPr>
            <a:xfrm>
              <a:off x="1819275" y="420941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4" name="Picture " descr="C:/Users/SMJ/AppData/Roaming/PolarisOffice/ETemp/20008_17707072/image30.png">
              <a:extLst>
                <a:ext uri="{FF2B5EF4-FFF2-40B4-BE49-F238E27FC236}">
                  <a16:creationId xmlns:a16="http://schemas.microsoft.com/office/drawing/2014/main" id="{625E5EEF-F8B6-42F3-956E-67AE03AE8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/>
            <a:stretch>
              <a:fillRect/>
            </a:stretch>
          </p:blipFill>
          <p:spPr>
            <a:xfrm>
              <a:off x="1811020" y="4592955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5" name="Picture " descr="C:/Users/SMJ/AppData/Roaming/PolarisOffice/ETemp/20008_17707072/image31.png">
              <a:extLst>
                <a:ext uri="{FF2B5EF4-FFF2-40B4-BE49-F238E27FC236}">
                  <a16:creationId xmlns:a16="http://schemas.microsoft.com/office/drawing/2014/main" id="{88636DFC-C946-4B98-9C8F-AA2CD4294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>
              <a:fillRect/>
            </a:stretch>
          </p:blipFill>
          <p:spPr>
            <a:xfrm>
              <a:off x="9100185" y="980440"/>
              <a:ext cx="540385" cy="540385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" name="Picture " descr="C:/Users/SMJ/AppData/Roaming/PolarisOffice/ETemp/20008_17707072/image32.png">
              <a:extLst>
                <a:ext uri="{FF2B5EF4-FFF2-40B4-BE49-F238E27FC236}">
                  <a16:creationId xmlns:a16="http://schemas.microsoft.com/office/drawing/2014/main" id="{B8C82293-6116-4CBE-9704-90284C389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/>
            <a:stretch>
              <a:fillRect/>
            </a:stretch>
          </p:blipFill>
          <p:spPr>
            <a:xfrm>
              <a:off x="8225790" y="5058410"/>
              <a:ext cx="360680" cy="360680"/>
            </a:xfrm>
            <a:prstGeom prst="rect">
              <a:avLst/>
            </a:prstGeom>
            <a:noFill/>
            <a:ln w="0">
              <a:noFill/>
            </a:ln>
          </p:spPr>
        </p:pic>
        <p:cxnSp>
          <p:nvCxnSpPr>
            <p:cNvPr id="67" name="Rect 0">
              <a:extLst>
                <a:ext uri="{FF2B5EF4-FFF2-40B4-BE49-F238E27FC236}">
                  <a16:creationId xmlns:a16="http://schemas.microsoft.com/office/drawing/2014/main" id="{4F02ECDF-3713-4273-A1F4-A0CDCC7B3543}"/>
                </a:ext>
              </a:extLst>
            </p:cNvPr>
            <p:cNvCxnSpPr>
              <a:stCxn id="34" idx="3"/>
              <a:endCxn id="28" idx="1"/>
            </p:cNvCxnSpPr>
            <p:nvPr/>
          </p:nvCxnSpPr>
          <p:spPr>
            <a:xfrm flipV="1">
              <a:off x="8479790" y="2295525"/>
              <a:ext cx="407035" cy="688340"/>
            </a:xfrm>
            <a:prstGeom prst="bentConnector3">
              <a:avLst>
                <a:gd name="adj1" fmla="val 50000"/>
              </a:avLst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Rect 0">
              <a:extLst>
                <a:ext uri="{FF2B5EF4-FFF2-40B4-BE49-F238E27FC236}">
                  <a16:creationId xmlns:a16="http://schemas.microsoft.com/office/drawing/2014/main" id="{A99810EC-1A64-4CCF-854D-081D4F8BFCCD}"/>
                </a:ext>
              </a:extLst>
            </p:cNvPr>
            <p:cNvCxnSpPr>
              <a:stCxn id="15" idx="0"/>
              <a:endCxn id="14" idx="2"/>
            </p:cNvCxnSpPr>
            <p:nvPr/>
          </p:nvCxnSpPr>
          <p:spPr>
            <a:xfrm flipH="1" flipV="1">
              <a:off x="930275" y="1464310"/>
              <a:ext cx="5080" cy="843280"/>
            </a:xfrm>
            <a:prstGeom prst="straightConnector1">
              <a:avLst/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head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Rect 0">
              <a:extLst>
                <a:ext uri="{FF2B5EF4-FFF2-40B4-BE49-F238E27FC236}">
                  <a16:creationId xmlns:a16="http://schemas.microsoft.com/office/drawing/2014/main" id="{6BC3BF3D-BFC3-4B79-B005-0E27DBA71580}"/>
                </a:ext>
              </a:extLst>
            </p:cNvPr>
            <p:cNvCxnSpPr>
              <a:stCxn id="61" idx="2"/>
              <a:endCxn id="16" idx="0"/>
            </p:cNvCxnSpPr>
            <p:nvPr/>
          </p:nvCxnSpPr>
          <p:spPr>
            <a:xfrm>
              <a:off x="842645" y="5424805"/>
              <a:ext cx="635" cy="280035"/>
            </a:xfrm>
            <a:prstGeom prst="straightConnector1">
              <a:avLst/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head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ect 0">
              <a:extLst>
                <a:ext uri="{FF2B5EF4-FFF2-40B4-BE49-F238E27FC236}">
                  <a16:creationId xmlns:a16="http://schemas.microsoft.com/office/drawing/2014/main" id="{625EFAB3-E2CB-4E24-9FFF-92CF386A4D24}"/>
                </a:ext>
              </a:extLst>
            </p:cNvPr>
            <p:cNvCxnSpPr>
              <a:stCxn id="61" idx="3"/>
              <a:endCxn id="49" idx="1"/>
            </p:cNvCxnSpPr>
            <p:nvPr/>
          </p:nvCxnSpPr>
          <p:spPr>
            <a:xfrm>
              <a:off x="1022985" y="5245100"/>
              <a:ext cx="1313815" cy="368935"/>
            </a:xfrm>
            <a:prstGeom prst="bentConnector3">
              <a:avLst>
                <a:gd name="adj1" fmla="val 50000"/>
              </a:avLst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t 0">
              <a:extLst>
                <a:ext uri="{FF2B5EF4-FFF2-40B4-BE49-F238E27FC236}">
                  <a16:creationId xmlns:a16="http://schemas.microsoft.com/office/drawing/2014/main" id="{919DC757-021B-47B0-BA51-92A6F65B6A4D}"/>
                </a:ext>
              </a:extLst>
            </p:cNvPr>
            <p:cNvCxnSpPr>
              <a:stCxn id="49" idx="1"/>
              <a:endCxn id="63" idx="3"/>
            </p:cNvCxnSpPr>
            <p:nvPr/>
          </p:nvCxnSpPr>
          <p:spPr>
            <a:xfrm rot="10800000">
              <a:off x="2179320" y="4389755"/>
              <a:ext cx="157480" cy="1224280"/>
            </a:xfrm>
            <a:prstGeom prst="bentConnector3">
              <a:avLst>
                <a:gd name="adj1" fmla="val 50000"/>
              </a:avLst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 0">
              <a:extLst>
                <a:ext uri="{FF2B5EF4-FFF2-40B4-BE49-F238E27FC236}">
                  <a16:creationId xmlns:a16="http://schemas.microsoft.com/office/drawing/2014/main" id="{7F9100A9-C59E-413A-A633-AC2EFEEB6B50}"/>
                </a:ext>
              </a:extLst>
            </p:cNvPr>
            <p:cNvSpPr/>
            <p:nvPr/>
          </p:nvSpPr>
          <p:spPr>
            <a:xfrm rot="10800000">
              <a:off x="2179320" y="4831080"/>
              <a:ext cx="157480" cy="782320"/>
            </a:xfrm>
            <a:prstGeom prst="bentConnector2">
              <a:avLst/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cxnSp>
          <p:nvCxnSpPr>
            <p:cNvPr id="73" name="Rect 0">
              <a:extLst>
                <a:ext uri="{FF2B5EF4-FFF2-40B4-BE49-F238E27FC236}">
                  <a16:creationId xmlns:a16="http://schemas.microsoft.com/office/drawing/2014/main" id="{508059C6-C4B3-4310-B1E2-09BECC7CE1E3}"/>
                </a:ext>
              </a:extLst>
            </p:cNvPr>
            <p:cNvCxnSpPr>
              <a:stCxn id="15" idx="3"/>
              <a:endCxn id="48" idx="1"/>
            </p:cNvCxnSpPr>
            <p:nvPr/>
          </p:nvCxnSpPr>
          <p:spPr>
            <a:xfrm>
              <a:off x="1114425" y="2486660"/>
              <a:ext cx="1288415" cy="137795"/>
            </a:xfrm>
            <a:prstGeom prst="bentConnector3">
              <a:avLst>
                <a:gd name="adj1" fmla="val 50000"/>
              </a:avLst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ct 0">
              <a:extLst>
                <a:ext uri="{FF2B5EF4-FFF2-40B4-BE49-F238E27FC236}">
                  <a16:creationId xmlns:a16="http://schemas.microsoft.com/office/drawing/2014/main" id="{6E3D4EA3-60D4-476E-A98F-039E8A03952B}"/>
                </a:ext>
              </a:extLst>
            </p:cNvPr>
            <p:cNvCxnSpPr>
              <a:stCxn id="48" idx="3"/>
              <a:endCxn id="50" idx="1"/>
            </p:cNvCxnSpPr>
            <p:nvPr/>
          </p:nvCxnSpPr>
          <p:spPr>
            <a:xfrm flipV="1">
              <a:off x="2762250" y="1914525"/>
              <a:ext cx="1202690" cy="710565"/>
            </a:xfrm>
            <a:prstGeom prst="bentConnector3">
              <a:avLst>
                <a:gd name="adj1" fmla="val 14339"/>
              </a:avLst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ct 0">
              <a:extLst>
                <a:ext uri="{FF2B5EF4-FFF2-40B4-BE49-F238E27FC236}">
                  <a16:creationId xmlns:a16="http://schemas.microsoft.com/office/drawing/2014/main" id="{965987C6-DB96-43F8-A5C1-244BDB3A2F54}"/>
                </a:ext>
              </a:extLst>
            </p:cNvPr>
            <p:cNvCxnSpPr>
              <a:stCxn id="52" idx="3"/>
              <a:endCxn id="34" idx="1"/>
            </p:cNvCxnSpPr>
            <p:nvPr/>
          </p:nvCxnSpPr>
          <p:spPr>
            <a:xfrm flipV="1">
              <a:off x="4323715" y="2983865"/>
              <a:ext cx="1350010" cy="1046480"/>
            </a:xfrm>
            <a:prstGeom prst="bentConnector3">
              <a:avLst>
                <a:gd name="adj1" fmla="val 76826"/>
              </a:avLst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Rect 0">
              <a:extLst>
                <a:ext uri="{FF2B5EF4-FFF2-40B4-BE49-F238E27FC236}">
                  <a16:creationId xmlns:a16="http://schemas.microsoft.com/office/drawing/2014/main" id="{B2F15B8C-418C-428E-83D1-FBD606189B63}"/>
                </a:ext>
              </a:extLst>
            </p:cNvPr>
            <p:cNvCxnSpPr>
              <a:stCxn id="52" idx="0"/>
              <a:endCxn id="26" idx="2"/>
            </p:cNvCxnSpPr>
            <p:nvPr/>
          </p:nvCxnSpPr>
          <p:spPr>
            <a:xfrm flipV="1">
              <a:off x="4144010" y="3569970"/>
              <a:ext cx="6350" cy="280035"/>
            </a:xfrm>
            <a:prstGeom prst="straightConnector1">
              <a:avLst/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head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ct 0">
              <a:extLst>
                <a:ext uri="{FF2B5EF4-FFF2-40B4-BE49-F238E27FC236}">
                  <a16:creationId xmlns:a16="http://schemas.microsoft.com/office/drawing/2014/main" id="{9804494C-C40B-44AE-ADD6-CA2343A488BD}"/>
                </a:ext>
              </a:extLst>
            </p:cNvPr>
            <p:cNvCxnSpPr>
              <a:stCxn id="26" idx="0"/>
              <a:endCxn id="50" idx="2"/>
            </p:cNvCxnSpPr>
            <p:nvPr/>
          </p:nvCxnSpPr>
          <p:spPr>
            <a:xfrm flipH="1" flipV="1">
              <a:off x="4144010" y="2094230"/>
              <a:ext cx="5715" cy="381635"/>
            </a:xfrm>
            <a:prstGeom prst="straightConnector1">
              <a:avLst/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head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t 0">
              <a:extLst>
                <a:ext uri="{FF2B5EF4-FFF2-40B4-BE49-F238E27FC236}">
                  <a16:creationId xmlns:a16="http://schemas.microsoft.com/office/drawing/2014/main" id="{B1A4AE13-8DA3-4DA0-9E91-7424C23563C3}"/>
                </a:ext>
              </a:extLst>
            </p:cNvPr>
            <p:cNvCxnSpPr>
              <a:stCxn id="43" idx="3"/>
              <a:endCxn id="53" idx="1"/>
            </p:cNvCxnSpPr>
            <p:nvPr/>
          </p:nvCxnSpPr>
          <p:spPr>
            <a:xfrm>
              <a:off x="5673725" y="5539105"/>
              <a:ext cx="1197610" cy="1588"/>
            </a:xfrm>
            <a:prstGeom prst="bentConnector3">
              <a:avLst>
                <a:gd name="adj1" fmla="val 50000"/>
              </a:avLst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Rect 0">
              <a:extLst>
                <a:ext uri="{FF2B5EF4-FFF2-40B4-BE49-F238E27FC236}">
                  <a16:creationId xmlns:a16="http://schemas.microsoft.com/office/drawing/2014/main" id="{CBE299C2-7366-472B-9DFF-79513EAE6D18}"/>
                </a:ext>
              </a:extLst>
            </p:cNvPr>
            <p:cNvCxnSpPr>
              <a:stCxn id="23" idx="2"/>
              <a:endCxn id="66" idx="2"/>
            </p:cNvCxnSpPr>
            <p:nvPr/>
          </p:nvCxnSpPr>
          <p:spPr>
            <a:xfrm rot="5400000" flipH="1" flipV="1">
              <a:off x="5972810" y="3834765"/>
              <a:ext cx="849630" cy="4017010"/>
            </a:xfrm>
            <a:prstGeom prst="bentConnector3">
              <a:avLst>
                <a:gd name="adj1" fmla="val -11215"/>
              </a:avLst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t 0">
              <a:extLst>
                <a:ext uri="{FF2B5EF4-FFF2-40B4-BE49-F238E27FC236}">
                  <a16:creationId xmlns:a16="http://schemas.microsoft.com/office/drawing/2014/main" id="{99D301D3-FF96-4690-8BC4-AA46D93AAC2C}"/>
                </a:ext>
              </a:extLst>
            </p:cNvPr>
            <p:cNvCxnSpPr>
              <a:stCxn id="66" idx="0"/>
              <a:endCxn id="21" idx="2"/>
            </p:cNvCxnSpPr>
            <p:nvPr/>
          </p:nvCxnSpPr>
          <p:spPr>
            <a:xfrm rot="16200000" flipV="1">
              <a:off x="7446010" y="4098290"/>
              <a:ext cx="516255" cy="1404620"/>
            </a:xfrm>
            <a:prstGeom prst="bentConnector3">
              <a:avLst>
                <a:gd name="adj1" fmla="val 57387"/>
              </a:avLst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t 0">
              <a:extLst>
                <a:ext uri="{FF2B5EF4-FFF2-40B4-BE49-F238E27FC236}">
                  <a16:creationId xmlns:a16="http://schemas.microsoft.com/office/drawing/2014/main" id="{E3C5591C-C2C9-4727-BA82-C1C5530BEFC1}"/>
                </a:ext>
              </a:extLst>
            </p:cNvPr>
            <p:cNvCxnSpPr>
              <a:stCxn id="29" idx="0"/>
              <a:endCxn id="28" idx="2"/>
            </p:cNvCxnSpPr>
            <p:nvPr/>
          </p:nvCxnSpPr>
          <p:spPr>
            <a:xfrm flipV="1">
              <a:off x="10088245" y="2933700"/>
              <a:ext cx="635" cy="259080"/>
            </a:xfrm>
            <a:prstGeom prst="straightConnector1">
              <a:avLst/>
            </a:prstGeom>
            <a:ln w="12700" cap="flat" cmpd="sng">
              <a:solidFill>
                <a:srgbClr val="545B64">
                  <a:alpha val="100000"/>
                </a:srgbClr>
              </a:solidFill>
              <a:prstDash val="solid"/>
              <a:head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87" name="Picture 8" descr="https://cloudvoucher.or.kr/images/fam1.jpg">
            <a:hlinkClick r:id="rId29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4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57818-61EC-4509-B2CC-EF40A576590D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10" name="Picture 8" descr="https://cloudvoucher.or.kr/images/fam1.jpg">
            <a:hlinkClick r:id="rId4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96C996-89C1-4C3A-9A94-AC07052B4238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Next</a:t>
            </a:r>
            <a:endParaRPr lang="ko-KR" altLang="en-US" sz="3600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13" name="Picture 8" descr="https://cloudvoucher.or.kr/images/fam1.jpg">
            <a:hlinkClick r:id="rId3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1FCC59-605C-4751-9C8B-7417BF0BCC7D}"/>
              </a:ext>
            </a:extLst>
          </p:cNvPr>
          <p:cNvSpPr txBox="1"/>
          <p:nvPr/>
        </p:nvSpPr>
        <p:spPr>
          <a:xfrm>
            <a:off x="4484021" y="2555103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앞으로의 계획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D69CF-99DD-4F53-992C-974F52D83055}"/>
              </a:ext>
            </a:extLst>
          </p:cNvPr>
          <p:cNvSpPr txBox="1"/>
          <p:nvPr/>
        </p:nvSpPr>
        <p:spPr>
          <a:xfrm>
            <a:off x="2351402" y="4029722"/>
            <a:ext cx="7942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구현된 기능 고도화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동기부여가 될 수 있도록 보상체계 확립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사용자들간에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경험을 공유하고 도움을 줄 수 있도록 커뮤니티 기능 추가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8" name="Picture 8" descr="https://cloudvoucher.or.kr/images/fam1.jpg">
            <a:hlinkClick r:id="rId4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335280" y="3521934"/>
            <a:ext cx="2829159" cy="707886"/>
            <a:chOff x="294640" y="3596640"/>
            <a:chExt cx="2829159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804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소개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B37E3-5BD0-424D-BE57-311E6ADA9DAF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AB5A89D-8915-4122-AAC7-F3EBF488513C}"/>
              </a:ext>
            </a:extLst>
          </p:cNvPr>
          <p:cNvGrpSpPr/>
          <p:nvPr/>
        </p:nvGrpSpPr>
        <p:grpSpPr>
          <a:xfrm>
            <a:off x="335280" y="4758977"/>
            <a:ext cx="2191164" cy="707886"/>
            <a:chOff x="294640" y="3596640"/>
            <a:chExt cx="2191164" cy="70788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C6BCCC-5D6B-450A-ACDC-110690B3318D}"/>
                </a:ext>
              </a:extLst>
            </p:cNvPr>
            <p:cNvSpPr txBox="1"/>
            <p:nvPr/>
          </p:nvSpPr>
          <p:spPr>
            <a:xfrm>
              <a:off x="294640" y="3596640"/>
              <a:ext cx="4956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F196FE-F4E4-4C13-97A1-45273D4E4526}"/>
                </a:ext>
              </a:extLst>
            </p:cNvPr>
            <p:cNvSpPr txBox="1"/>
            <p:nvPr/>
          </p:nvSpPr>
          <p:spPr>
            <a:xfrm>
              <a:off x="943394" y="3688973"/>
              <a:ext cx="15424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분담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75BF531-326B-4743-AC5A-A50E540C07FE}"/>
              </a:ext>
            </a:extLst>
          </p:cNvPr>
          <p:cNvGrpSpPr/>
          <p:nvPr/>
        </p:nvGrpSpPr>
        <p:grpSpPr>
          <a:xfrm>
            <a:off x="335280" y="5996020"/>
            <a:ext cx="2829159" cy="707886"/>
            <a:chOff x="294640" y="3596640"/>
            <a:chExt cx="2829159" cy="70788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537B2F-3FF7-41FF-BC56-0FBF4D1A20C8}"/>
                </a:ext>
              </a:extLst>
            </p:cNvPr>
            <p:cNvSpPr txBox="1"/>
            <p:nvPr/>
          </p:nvSpPr>
          <p:spPr>
            <a:xfrm>
              <a:off x="294640" y="3596640"/>
              <a:ext cx="4956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164069-551C-40BA-BA27-D558BFDB5567}"/>
                </a:ext>
              </a:extLst>
            </p:cNvPr>
            <p:cNvSpPr txBox="1"/>
            <p:nvPr/>
          </p:nvSpPr>
          <p:spPr>
            <a:xfrm>
              <a:off x="943394" y="3688973"/>
              <a:ext cx="21804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기획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DF2C979-7765-4DCE-839D-F39BA90C2EDB}"/>
              </a:ext>
            </a:extLst>
          </p:cNvPr>
          <p:cNvGrpSpPr/>
          <p:nvPr/>
        </p:nvGrpSpPr>
        <p:grpSpPr>
          <a:xfrm>
            <a:off x="6628504" y="3521929"/>
            <a:ext cx="1471415" cy="707886"/>
            <a:chOff x="294640" y="3596640"/>
            <a:chExt cx="1471415" cy="70788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9F64E7-65CB-4A02-B7F4-02CFB171589A}"/>
                </a:ext>
              </a:extLst>
            </p:cNvPr>
            <p:cNvSpPr txBox="1"/>
            <p:nvPr/>
          </p:nvSpPr>
          <p:spPr>
            <a:xfrm>
              <a:off x="294640" y="3596640"/>
              <a:ext cx="4956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FF24C6-4824-4C46-A90F-7C3AFCDA409B}"/>
                </a:ext>
              </a:extLst>
            </p:cNvPr>
            <p:cNvSpPr txBox="1"/>
            <p:nvPr/>
          </p:nvSpPr>
          <p:spPr>
            <a:xfrm>
              <a:off x="943394" y="3688973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설계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F800893-7A96-430E-A27B-BFE289146955}"/>
              </a:ext>
            </a:extLst>
          </p:cNvPr>
          <p:cNvGrpSpPr/>
          <p:nvPr/>
        </p:nvGrpSpPr>
        <p:grpSpPr>
          <a:xfrm>
            <a:off x="6628504" y="4758972"/>
            <a:ext cx="1471415" cy="707886"/>
            <a:chOff x="294640" y="3596640"/>
            <a:chExt cx="1471415" cy="70788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06FAF96-EA05-49B9-AEC6-40B96E2C1CF5}"/>
                </a:ext>
              </a:extLst>
            </p:cNvPr>
            <p:cNvSpPr txBox="1"/>
            <p:nvPr/>
          </p:nvSpPr>
          <p:spPr>
            <a:xfrm>
              <a:off x="294640" y="3596640"/>
              <a:ext cx="4956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6F79E7-F656-4D0F-9D29-36641F7C8253}"/>
                </a:ext>
              </a:extLst>
            </p:cNvPr>
            <p:cNvSpPr txBox="1"/>
            <p:nvPr/>
          </p:nvSpPr>
          <p:spPr>
            <a:xfrm>
              <a:off x="943394" y="3688973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57EBB0-B69C-4961-852C-9251C28EE451}"/>
              </a:ext>
            </a:extLst>
          </p:cNvPr>
          <p:cNvGrpSpPr/>
          <p:nvPr/>
        </p:nvGrpSpPr>
        <p:grpSpPr>
          <a:xfrm>
            <a:off x="6628504" y="5903687"/>
            <a:ext cx="1525917" cy="707886"/>
            <a:chOff x="294640" y="3596640"/>
            <a:chExt cx="1525917" cy="7078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50B59-F947-4217-9042-598AA1DDB889}"/>
                </a:ext>
              </a:extLst>
            </p:cNvPr>
            <p:cNvSpPr txBox="1"/>
            <p:nvPr/>
          </p:nvSpPr>
          <p:spPr>
            <a:xfrm>
              <a:off x="294640" y="3596640"/>
              <a:ext cx="4956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E73DB9-EF56-4908-ABDB-B06192C045B0}"/>
                </a:ext>
              </a:extLst>
            </p:cNvPr>
            <p:cNvSpPr txBox="1"/>
            <p:nvPr/>
          </p:nvSpPr>
          <p:spPr>
            <a:xfrm>
              <a:off x="943394" y="3688973"/>
              <a:ext cx="877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Next</a:t>
              </a:r>
              <a:endParaRPr lang="ko-KR" altLang="en-US" sz="2800" spc="-150" dirty="0">
                <a:solidFill>
                  <a:srgbClr val="39393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26" name="Picture 8" descr="https://cloudvoucher.or.kr/images/fam1.jpg">
            <a:hlinkClick r:id="rId3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51050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6291B6-D5B8-47B3-B80F-617430532795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텍스트 상자 1">
            <a:extLst>
              <a:ext uri="{FF2B5EF4-FFF2-40B4-BE49-F238E27FC236}">
                <a16:creationId xmlns:a16="http://schemas.microsoft.com/office/drawing/2014/main" id="{28D8D5F1-86BE-471C-8862-2A170DF6A6C7}"/>
              </a:ext>
            </a:extLst>
          </p:cNvPr>
          <p:cNvSpPr txBox="1">
            <a:spLocks/>
          </p:cNvSpPr>
          <p:nvPr/>
        </p:nvSpPr>
        <p:spPr>
          <a:xfrm>
            <a:off x="0" y="2613977"/>
            <a:ext cx="12192000" cy="230832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lang="ko-KR" sz="4400" spc="-9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굿바이타바코</a:t>
            </a:r>
            <a:endParaRPr lang="en-US" altLang="ko-KR" sz="4400" spc="-9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 defTabSz="914400" eaLnBrk="1" latinLnBrk="0" hangingPunct="1">
              <a:buFontTx/>
              <a:buNone/>
            </a:pPr>
            <a:endParaRPr lang="ko-KR" altLang="en-US" sz="5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sz="5000" spc="-9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sz="5000" spc="-9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함께하는</a:t>
            </a:r>
            <a:r>
              <a:rPr sz="5000" spc="-9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5000" spc="-9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sz="5000" spc="-9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5000" spc="-9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금연</a:t>
            </a:r>
            <a:r>
              <a:rPr sz="5000" spc="-9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5000" spc="-9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어플리케이션</a:t>
            </a:r>
            <a:r>
              <a:rPr sz="5000" spc="-9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endParaRPr lang="ko-KR" altLang="en-US" sz="5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9" name="Picture 8" descr="https://cloudvoucher.or.kr/images/fam1.jpg">
            <a:hlinkClick r:id="rId4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26113"/>
            <a:ext cx="176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역할분담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089362"/>
              </p:ext>
            </p:extLst>
          </p:nvPr>
        </p:nvGraphicFramePr>
        <p:xfrm>
          <a:off x="558576" y="1511886"/>
          <a:ext cx="11074848" cy="47845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61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91616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91616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담당업무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설명재(</a:t>
                      </a:r>
                      <a:r>
                        <a:rPr lang="ko-KR" alt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조</a:t>
                      </a: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장)</a:t>
                      </a:r>
                      <a:endParaRPr lang="ko-KR" altLang="en-US" sz="32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PM</a:t>
                      </a:r>
                      <a:endParaRPr lang="ko-KR" altLang="en-US" sz="32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프로젝트</a:t>
                      </a: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총괄</a:t>
                      </a:r>
                      <a:endParaRPr lang="ko-KR" altLang="en-US" sz="24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일정</a:t>
                      </a: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/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문서</a:t>
                      </a: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관리</a:t>
                      </a:r>
                      <a:endParaRPr lang="ko-KR" altLang="en-US" sz="24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  <a:p>
                      <a:pPr marL="0" indent="0" algn="ctr" defTabSz="508000">
                        <a:buFontTx/>
                        <a:buNone/>
                      </a:pPr>
                      <a:r>
                        <a:rPr lang="ko-KR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 </a:t>
                      </a:r>
                      <a:r>
                        <a:rPr lang="ko-KR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Full</a:t>
                      </a:r>
                      <a:r>
                        <a:rPr lang="ko-KR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</a:t>
                      </a:r>
                      <a:r>
                        <a:rPr lang="ko-KR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Stack</a:t>
                      </a:r>
                      <a:r>
                        <a:rPr lang="ko-KR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개발</a:t>
                      </a:r>
                      <a:endParaRPr lang="ko-KR" altLang="en-US" sz="24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-DB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설계</a:t>
                      </a:r>
                      <a:endParaRPr lang="ko-KR" altLang="en-US" sz="2400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32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황정민</a:t>
                      </a: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(</a:t>
                      </a:r>
                      <a:r>
                        <a:rPr lang="ko-KR" alt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조</a:t>
                      </a: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원)</a:t>
                      </a:r>
                      <a:endParaRPr lang="ko-KR" altLang="en-US" sz="32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Back End</a:t>
                      </a:r>
                      <a:endParaRPr lang="ko-KR" altLang="en-US" sz="32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2400" b="0" i="0" kern="120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-백엔드 </a:t>
                      </a:r>
                      <a:r>
                        <a:rPr lang="ko-KR" sz="2400" b="0" i="0" kern="120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개발</a:t>
                      </a:r>
                      <a:endParaRPr lang="ko-KR" altLang="en-US" sz="2400" b="0" i="0" kern="120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2400" b="0" i="0" kern="120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-테스트 및 디버깅</a:t>
                      </a:r>
                      <a:endParaRPr lang="ko-KR" altLang="en-US" sz="2400" kern="12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32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장수민</a:t>
                      </a: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(</a:t>
                      </a:r>
                      <a:r>
                        <a:rPr lang="ko-KR" alt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조</a:t>
                      </a: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원)</a:t>
                      </a:r>
                      <a:endParaRPr lang="ko-KR" altLang="en-US" sz="32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System Architecture</a:t>
                      </a:r>
                      <a:endParaRPr lang="ko-KR" altLang="en-US" sz="24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시스템</a:t>
                      </a: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유지</a:t>
                      </a: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및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배포</a:t>
                      </a: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담당</a:t>
                      </a:r>
                      <a:endParaRPr lang="ko-KR" altLang="en-US" sz="24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서버</a:t>
                      </a: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아키텍쳐</a:t>
                      </a: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설계</a:t>
                      </a:r>
                      <a:endParaRPr lang="ko-KR" altLang="en-US" sz="2400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32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김민기</a:t>
                      </a: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(</a:t>
                      </a:r>
                      <a:r>
                        <a:rPr lang="ko-KR" alt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조</a:t>
                      </a:r>
                      <a:r>
                        <a:rPr lang="en-US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원)</a:t>
                      </a:r>
                      <a:endParaRPr lang="ko-KR" altLang="en-US" sz="32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ko-KR" sz="32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안드로이드 개발</a:t>
                      </a:r>
                      <a:endParaRPr lang="ko-KR" altLang="en-US" sz="32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</a:pPr>
                      <a:r>
                        <a:rPr lang="ko-KR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 안드로이드 앱 개발</a:t>
                      </a:r>
                      <a:endParaRPr lang="ko-KR" altLang="en-US" sz="2400" b="0" i="0" kern="1200" dirty="0">
                        <a:solidFill>
                          <a:srgbClr val="00000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charset="0"/>
                      </a:endParaRPr>
                    </a:p>
                    <a:p>
                      <a:pPr marL="0" indent="0" algn="ctr" defTabSz="508000">
                        <a:buFontTx/>
                        <a:buNone/>
                      </a:pP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-UI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설계</a:t>
                      </a:r>
                      <a:r>
                        <a:rPr lang="en-US" sz="2400" b="0" i="0" kern="1200" dirty="0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 및 </a:t>
                      </a:r>
                      <a:r>
                        <a:rPr lang="en-US" sz="2400" b="0" i="0" kern="1200" dirty="0" err="1">
                          <a:solidFill>
                            <a:srgbClr val="00000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 charset="0"/>
                        </a:rPr>
                        <a:t>화면구성</a:t>
                      </a:r>
                      <a:endParaRPr lang="ko-KR" altLang="en-US" sz="2400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25B8423-8ACC-4B05-91C4-23516A3674E4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11" name="Picture 8" descr="https://cloudvoucher.or.kr/images/fam1.jpg">
            <a:hlinkClick r:id="rId3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6291B6-D5B8-47B3-B80F-617430532795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9">
            <a:extLst>
              <a:ext uri="{FF2B5EF4-FFF2-40B4-BE49-F238E27FC236}">
                <a16:creationId xmlns:a16="http://schemas.microsoft.com/office/drawing/2014/main" id="{381068C2-C720-4A7E-B9C9-914A0CB30F67}"/>
              </a:ext>
            </a:extLst>
          </p:cNvPr>
          <p:cNvSpPr txBox="1"/>
          <p:nvPr/>
        </p:nvSpPr>
        <p:spPr>
          <a:xfrm>
            <a:off x="77241" y="6212384"/>
            <a:ext cx="422743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4396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금연을</a:t>
            </a:r>
            <a:r>
              <a:rPr lang="en-US" sz="2000" b="1" dirty="0">
                <a:solidFill>
                  <a:srgbClr val="04396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 희망하는 </a:t>
            </a:r>
            <a:r>
              <a:rPr lang="en-US" sz="2000" b="1" dirty="0" err="1">
                <a:solidFill>
                  <a:srgbClr val="04396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팀원&amp;가족</a:t>
            </a:r>
            <a:endParaRPr lang="en-US" sz="2000" dirty="0">
              <a:solidFill>
                <a:srgbClr val="04396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C8BEB3-8954-4D86-9435-911AB5E6FE5B}"/>
              </a:ext>
            </a:extLst>
          </p:cNvPr>
          <p:cNvGrpSpPr/>
          <p:nvPr/>
        </p:nvGrpSpPr>
        <p:grpSpPr>
          <a:xfrm>
            <a:off x="3663500" y="1784541"/>
            <a:ext cx="4864999" cy="4830227"/>
            <a:chOff x="3588336" y="1766612"/>
            <a:chExt cx="7925568" cy="3004032"/>
          </a:xfrm>
        </p:grpSpPr>
        <p:grpSp>
          <p:nvGrpSpPr>
            <p:cNvPr id="9" name="그룹 1002">
              <a:extLst>
                <a:ext uri="{FF2B5EF4-FFF2-40B4-BE49-F238E27FC236}">
                  <a16:creationId xmlns:a16="http://schemas.microsoft.com/office/drawing/2014/main" id="{7EB9C257-BFB2-4E12-85FA-457A2F9A8E00}"/>
                </a:ext>
              </a:extLst>
            </p:cNvPr>
            <p:cNvGrpSpPr/>
            <p:nvPr/>
          </p:nvGrpSpPr>
          <p:grpSpPr>
            <a:xfrm>
              <a:off x="4924604" y="1766612"/>
              <a:ext cx="4936285" cy="2560825"/>
              <a:chOff x="5826705" y="1897380"/>
              <a:chExt cx="6474415" cy="5605779"/>
            </a:xfrm>
          </p:grpSpPr>
          <p:pic>
            <p:nvPicPr>
              <p:cNvPr id="10" name="Object 7">
                <a:extLst>
                  <a:ext uri="{FF2B5EF4-FFF2-40B4-BE49-F238E27FC236}">
                    <a16:creationId xmlns:a16="http://schemas.microsoft.com/office/drawing/2014/main" id="{5FDC0918-5483-4A67-8258-C958B3B3A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826705" y="1897380"/>
                <a:ext cx="6474415" cy="5605779"/>
              </a:xfrm>
              <a:prstGeom prst="rect">
                <a:avLst/>
              </a:prstGeom>
            </p:spPr>
          </p:pic>
        </p:grp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DECAA589-D07B-4740-951D-41F4314D515B}"/>
                </a:ext>
              </a:extLst>
            </p:cNvPr>
            <p:cNvSpPr txBox="1"/>
            <p:nvPr/>
          </p:nvSpPr>
          <p:spPr>
            <a:xfrm>
              <a:off x="3588336" y="4521806"/>
              <a:ext cx="7925568" cy="2488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04396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oto Sans CJK KR Regular" pitchFamily="34" charset="0"/>
                </a:rPr>
                <a:t>흡연으로</a:t>
              </a:r>
              <a:r>
                <a:rPr lang="en-US" sz="2000" b="1" dirty="0">
                  <a:solidFill>
                    <a:srgbClr val="04396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oto Sans CJK KR Regular" pitchFamily="34" charset="0"/>
                </a:rPr>
                <a:t> 인한 질병 </a:t>
              </a:r>
              <a:r>
                <a:rPr lang="en-US" sz="2000" b="1" dirty="0" err="1">
                  <a:solidFill>
                    <a:srgbClr val="04396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oto Sans CJK KR Regular" pitchFamily="34" charset="0"/>
                </a:rPr>
                <a:t>사망률</a:t>
              </a:r>
              <a:r>
                <a:rPr lang="en-US" sz="2000" b="1" dirty="0">
                  <a:solidFill>
                    <a:srgbClr val="04396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oto Sans CJK KR Regular" pitchFamily="34" charset="0"/>
                </a:rPr>
                <a:t> </a:t>
              </a:r>
              <a:r>
                <a:rPr lang="en-US" sz="2000" b="1" dirty="0" err="1">
                  <a:solidFill>
                    <a:srgbClr val="04396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oto Sans CJK KR Regular" pitchFamily="34" charset="0"/>
                </a:rPr>
                <a:t>증가</a:t>
              </a:r>
              <a:endParaRPr lang="en-US" sz="2000" dirty="0">
                <a:solidFill>
                  <a:srgbClr val="04396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2DE335CC-E310-4CB3-9C05-FA54BF2E148A}"/>
              </a:ext>
            </a:extLst>
          </p:cNvPr>
          <p:cNvGrpSpPr/>
          <p:nvPr/>
        </p:nvGrpSpPr>
        <p:grpSpPr>
          <a:xfrm>
            <a:off x="8077200" y="1710520"/>
            <a:ext cx="3774139" cy="4191608"/>
            <a:chOff x="12337415" y="1746885"/>
            <a:chExt cx="5019675" cy="5899785"/>
          </a:xfrm>
        </p:grpSpPr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F73C4747-28EE-4A40-9684-1DF23EA2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7415" y="1746885"/>
              <a:ext cx="5019675" cy="5899785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CF8D8BF3-B14D-4E9E-AD4F-4BD7CC70B4AE}"/>
              </a:ext>
            </a:extLst>
          </p:cNvPr>
          <p:cNvSpPr txBox="1"/>
          <p:nvPr/>
        </p:nvSpPr>
        <p:spPr>
          <a:xfrm>
            <a:off x="7521387" y="6213649"/>
            <a:ext cx="48649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4396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다수의 금연 희망자 비율</a:t>
            </a:r>
            <a:endParaRPr lang="en-US" sz="2000" dirty="0">
              <a:solidFill>
                <a:srgbClr val="04396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FFE0E3-F4D9-4D86-8252-BB7CD612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9" y="1784541"/>
            <a:ext cx="3357280" cy="42628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F83BC3-ADE2-41B7-8119-98E804C720A8}"/>
              </a:ext>
            </a:extLst>
          </p:cNvPr>
          <p:cNvSpPr txBox="1"/>
          <p:nvPr/>
        </p:nvSpPr>
        <p:spPr>
          <a:xfrm>
            <a:off x="339536" y="1264666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배경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101054-7198-4D26-AA32-0231D815320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20" name="Picture 8" descr="https://cloudvoucher.or.kr/images/fam1.jpg">
            <a:hlinkClick r:id="rId6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BDDC18-6141-48F7-9649-1D342C05670D}"/>
              </a:ext>
            </a:extLst>
          </p:cNvPr>
          <p:cNvSpPr txBox="1"/>
          <p:nvPr/>
        </p:nvSpPr>
        <p:spPr>
          <a:xfrm>
            <a:off x="4811032" y="5902128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금연정책포럼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47B35-39A0-43F4-968A-CB1CA57DDC36}"/>
              </a:ext>
            </a:extLst>
          </p:cNvPr>
          <p:cNvSpPr txBox="1"/>
          <p:nvPr/>
        </p:nvSpPr>
        <p:spPr>
          <a:xfrm>
            <a:off x="9007598" y="590212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자료원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52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6291B6-D5B8-47B3-B80F-617430532795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6F4B6B-2509-4931-B79D-5F5DB9F1F78E}"/>
              </a:ext>
            </a:extLst>
          </p:cNvPr>
          <p:cNvGrpSpPr/>
          <p:nvPr/>
        </p:nvGrpSpPr>
        <p:grpSpPr>
          <a:xfrm>
            <a:off x="132080" y="1261467"/>
            <a:ext cx="1440486" cy="468000"/>
            <a:chOff x="132080" y="1261467"/>
            <a:chExt cx="1440486" cy="4680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0843E9-F996-4675-8E2E-EF759610E6D8}"/>
                </a:ext>
              </a:extLst>
            </p:cNvPr>
            <p:cNvSpPr txBox="1"/>
            <p:nvPr/>
          </p:nvSpPr>
          <p:spPr>
            <a:xfrm>
              <a:off x="339536" y="1264666"/>
              <a:ext cx="1233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벤치 마킹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6B1C93B-E9D9-4361-96BE-65CDEA02B1E9}"/>
                </a:ext>
              </a:extLst>
            </p:cNvPr>
            <p:cNvSpPr/>
            <p:nvPr/>
          </p:nvSpPr>
          <p:spPr>
            <a:xfrm>
              <a:off x="132080" y="1261467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8" name="그룹 1002">
            <a:extLst>
              <a:ext uri="{FF2B5EF4-FFF2-40B4-BE49-F238E27FC236}">
                <a16:creationId xmlns:a16="http://schemas.microsoft.com/office/drawing/2014/main" id="{21D37FBA-E78B-4657-8269-28D8E068CCEC}"/>
              </a:ext>
            </a:extLst>
          </p:cNvPr>
          <p:cNvGrpSpPr/>
          <p:nvPr/>
        </p:nvGrpSpPr>
        <p:grpSpPr>
          <a:xfrm>
            <a:off x="2298731" y="1807409"/>
            <a:ext cx="3001648" cy="2880000"/>
            <a:chOff x="2555875" y="2758440"/>
            <a:chExt cx="5805805" cy="4807585"/>
          </a:xfrm>
        </p:grpSpPr>
        <p:pic>
          <p:nvPicPr>
            <p:cNvPr id="39" name="Object 7">
              <a:extLst>
                <a:ext uri="{FF2B5EF4-FFF2-40B4-BE49-F238E27FC236}">
                  <a16:creationId xmlns:a16="http://schemas.microsoft.com/office/drawing/2014/main" id="{5DF57E2C-B24B-4D8B-AC60-1911E2A1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5875" y="2758440"/>
              <a:ext cx="5805805" cy="4807585"/>
            </a:xfrm>
            <a:prstGeom prst="rect">
              <a:avLst/>
            </a:prstGeom>
          </p:spPr>
        </p:pic>
      </p:grpSp>
      <p:grpSp>
        <p:nvGrpSpPr>
          <p:cNvPr id="40" name="그룹 1003">
            <a:extLst>
              <a:ext uri="{FF2B5EF4-FFF2-40B4-BE49-F238E27FC236}">
                <a16:creationId xmlns:a16="http://schemas.microsoft.com/office/drawing/2014/main" id="{B2A7CE33-A520-47DE-BC21-DDDA6955778E}"/>
              </a:ext>
            </a:extLst>
          </p:cNvPr>
          <p:cNvGrpSpPr/>
          <p:nvPr/>
        </p:nvGrpSpPr>
        <p:grpSpPr>
          <a:xfrm>
            <a:off x="6609207" y="1807409"/>
            <a:ext cx="3002400" cy="2880000"/>
            <a:chOff x="8895715" y="2758440"/>
            <a:chExt cx="5956935" cy="4807585"/>
          </a:xfrm>
        </p:grpSpPr>
        <p:pic>
          <p:nvPicPr>
            <p:cNvPr id="41" name="Object 10">
              <a:extLst>
                <a:ext uri="{FF2B5EF4-FFF2-40B4-BE49-F238E27FC236}">
                  <a16:creationId xmlns:a16="http://schemas.microsoft.com/office/drawing/2014/main" id="{309B5C01-87A4-4FE7-A7E6-065B42EA9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5715" y="2758440"/>
              <a:ext cx="5956935" cy="4807585"/>
            </a:xfrm>
            <a:prstGeom prst="rect">
              <a:avLst/>
            </a:prstGeom>
          </p:spPr>
        </p:pic>
      </p:grpSp>
      <p:sp>
        <p:nvSpPr>
          <p:cNvPr id="42" name="Object 13">
            <a:extLst>
              <a:ext uri="{FF2B5EF4-FFF2-40B4-BE49-F238E27FC236}">
                <a16:creationId xmlns:a16="http://schemas.microsoft.com/office/drawing/2014/main" id="{9F48D4BD-1D8D-4648-8717-0726A0E943EC}"/>
              </a:ext>
            </a:extLst>
          </p:cNvPr>
          <p:cNvSpPr txBox="1"/>
          <p:nvPr/>
        </p:nvSpPr>
        <p:spPr>
          <a:xfrm>
            <a:off x="2298731" y="4765030"/>
            <a:ext cx="71154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 (타 금연 어플리케이션 사용자 후기)</a:t>
            </a:r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21" name="Picture 8" descr="https://cloudvoucher.or.kr/images/fam1.jpg">
            <a:hlinkClick r:id="rId9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3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8759" y="2317968"/>
            <a:ext cx="1974482" cy="197448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6291B6-D5B8-47B3-B80F-617430532795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6F4B6B-2509-4931-B79D-5F5DB9F1F78E}"/>
              </a:ext>
            </a:extLst>
          </p:cNvPr>
          <p:cNvGrpSpPr/>
          <p:nvPr/>
        </p:nvGrpSpPr>
        <p:grpSpPr>
          <a:xfrm>
            <a:off x="132080" y="1261467"/>
            <a:ext cx="1142327" cy="468000"/>
            <a:chOff x="132080" y="1261467"/>
            <a:chExt cx="1142327" cy="4680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0843E9-F996-4675-8E2E-EF759610E6D8}"/>
                </a:ext>
              </a:extLst>
            </p:cNvPr>
            <p:cNvSpPr txBox="1"/>
            <p:nvPr/>
          </p:nvSpPr>
          <p:spPr>
            <a:xfrm>
              <a:off x="339536" y="1264666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err="1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차별점</a:t>
              </a:r>
              <a:endParaRPr lang="ko-KR" altLang="en-US" sz="2400" spc="-300" dirty="0">
                <a:solidFill>
                  <a:srgbClr val="39393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6B1C93B-E9D9-4361-96BE-65CDEA02B1E9}"/>
                </a:ext>
              </a:extLst>
            </p:cNvPr>
            <p:cNvSpPr/>
            <p:nvPr/>
          </p:nvSpPr>
          <p:spPr>
            <a:xfrm>
              <a:off x="132080" y="1261467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0E9E98EC-71E0-4682-A200-4C363A50C651}"/>
              </a:ext>
            </a:extLst>
          </p:cNvPr>
          <p:cNvSpPr txBox="1"/>
          <p:nvPr/>
        </p:nvSpPr>
        <p:spPr>
          <a:xfrm>
            <a:off x="1463380" y="2292801"/>
            <a:ext cx="9306219" cy="49244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charset="0"/>
              </a:rPr>
              <a:t>기존 금연 어플리케이션의 문제점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025F0B6-3194-48AD-A2A1-509E0C83CAB3}"/>
              </a:ext>
            </a:extLst>
          </p:cNvPr>
          <p:cNvSpPr txBox="1"/>
          <p:nvPr/>
        </p:nvSpPr>
        <p:spPr>
          <a:xfrm>
            <a:off x="1950290" y="2826970"/>
            <a:ext cx="541072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흡연량 체크와 데이터 제공 외 사용할 수 있는 기능 부족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금연 어플을 사용해야할 필요성을 느끼지 못함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2FFFEFA4-4B0C-4F49-9D28-0FF81E1252BD}"/>
              </a:ext>
            </a:extLst>
          </p:cNvPr>
          <p:cNvSpPr txBox="1"/>
          <p:nvPr/>
        </p:nvSpPr>
        <p:spPr>
          <a:xfrm>
            <a:off x="1463380" y="4261595"/>
            <a:ext cx="9306219" cy="49244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charset="0"/>
              </a:rPr>
              <a:t>사용자들이 능동적으로 이용할 수 있는 차별적인 기능 제공</a:t>
            </a: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E382B6F9-3BD9-478A-B0C5-07B3582DA26A}"/>
              </a:ext>
            </a:extLst>
          </p:cNvPr>
          <p:cNvSpPr txBox="1"/>
          <p:nvPr/>
        </p:nvSpPr>
        <p:spPr>
          <a:xfrm>
            <a:off x="1950289" y="4972944"/>
            <a:ext cx="838520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목표를 설정하고 달성하며 얻는 성취감에서 금연동기 강화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  <a:p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oto Sans CJK KR Regular" pitchFamily="34" charset="0"/>
              </a:rPr>
              <a:t>타 이용자와 경쟁하고 교류하며 지속적으로 어플을 사용할 수 있도록 유도           </a:t>
            </a:r>
            <a:endParaRPr lang="en-US" altLang="ko-KR" sz="16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oto Sans CJK KR Regular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24" name="Picture 8" descr="https://cloudvoucher.or.kr/images/fam1.jpg">
            <a:hlinkClick r:id="rId6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3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84FD6-8602-42A3-B2BA-735C1C452190}"/>
              </a:ext>
            </a:extLst>
          </p:cNvPr>
          <p:cNvSpPr txBox="1"/>
          <p:nvPr/>
        </p:nvSpPr>
        <p:spPr>
          <a:xfrm>
            <a:off x="6962269" y="5222914"/>
            <a:ext cx="3248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흡연 관련 지표를 가시화된 수치로 시각화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금연으로 인한 금전적 이득과 건강변화의 프로세스를 수치화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EE00D-815D-4A77-AC78-8C3D83E85F2B}"/>
              </a:ext>
            </a:extLst>
          </p:cNvPr>
          <p:cNvSpPr txBox="1"/>
          <p:nvPr/>
        </p:nvSpPr>
        <p:spPr>
          <a:xfrm>
            <a:off x="129610" y="1965857"/>
            <a:ext cx="3015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목표를 가진 사람들과 경쟁을 통한 동기강화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Tx/>
              <a:buChar char="-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챌린지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성공에 따른 보상으로 목표의식 및 성취감 부여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8F3953-E7A4-4D8C-AD56-384801E622FA}"/>
              </a:ext>
            </a:extLst>
          </p:cNvPr>
          <p:cNvSpPr txBox="1"/>
          <p:nvPr/>
        </p:nvSpPr>
        <p:spPr>
          <a:xfrm>
            <a:off x="8744702" y="1965858"/>
            <a:ext cx="2499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지인과 함께 목표를 설정하고 흡연통계 공유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소통을 통해 경험 공유와 도움 관계 형성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CE75E3-CFD0-4ECB-916B-ED56CB32CB81}"/>
              </a:ext>
            </a:extLst>
          </p:cNvPr>
          <p:cNvGrpSpPr/>
          <p:nvPr/>
        </p:nvGrpSpPr>
        <p:grpSpPr>
          <a:xfrm flipV="1">
            <a:off x="3322461" y="1594307"/>
            <a:ext cx="5173800" cy="4914899"/>
            <a:chOff x="3322461" y="1594307"/>
            <a:chExt cx="5173800" cy="491489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DB016-1A7D-4CFE-8B09-0BB5750390DC}"/>
                </a:ext>
              </a:extLst>
            </p:cNvPr>
            <p:cNvCxnSpPr>
              <a:cxnSpLocks/>
            </p:cNvCxnSpPr>
            <p:nvPr/>
          </p:nvCxnSpPr>
          <p:spPr>
            <a:xfrm>
              <a:off x="5860552" y="3343919"/>
              <a:ext cx="0" cy="1192863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86DE677-431B-4304-8964-3223A3EC3B97}"/>
                </a:ext>
              </a:extLst>
            </p:cNvPr>
            <p:cNvCxnSpPr/>
            <p:nvPr/>
          </p:nvCxnSpPr>
          <p:spPr>
            <a:xfrm flipH="1">
              <a:off x="4554515" y="4544085"/>
              <a:ext cx="1288010" cy="774495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EFB3306-45CC-4EBA-A7D3-6A0A8E2327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9576" y="4544082"/>
              <a:ext cx="1072693" cy="679245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A206AA7-8B52-488D-AE30-1911CE51A2A1}"/>
                </a:ext>
              </a:extLst>
            </p:cNvPr>
            <p:cNvSpPr/>
            <p:nvPr/>
          </p:nvSpPr>
          <p:spPr>
            <a:xfrm>
              <a:off x="3322461" y="4750440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664BC1-7305-4514-8404-6D157679DBAA}"/>
                </a:ext>
              </a:extLst>
            </p:cNvPr>
            <p:cNvSpPr/>
            <p:nvPr/>
          </p:nvSpPr>
          <p:spPr>
            <a:xfrm>
              <a:off x="4978729" y="1594307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65A9E54-7F89-4835-BE88-CE26EEDFBA8F}"/>
                </a:ext>
              </a:extLst>
            </p:cNvPr>
            <p:cNvSpPr/>
            <p:nvPr/>
          </p:nvSpPr>
          <p:spPr>
            <a:xfrm>
              <a:off x="6737495" y="4750440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9C9088-C3B1-49B3-9393-C82BD0878F17}"/>
                </a:ext>
              </a:extLst>
            </p:cNvPr>
            <p:cNvSpPr txBox="1"/>
            <p:nvPr/>
          </p:nvSpPr>
          <p:spPr>
            <a:xfrm rot="10800000">
              <a:off x="5083248" y="2225193"/>
              <a:ext cx="1537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흡연통계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1825FC-DA57-4698-B7FD-75E57CE5170C}"/>
                </a:ext>
              </a:extLst>
            </p:cNvPr>
            <p:cNvSpPr txBox="1"/>
            <p:nvPr/>
          </p:nvSpPr>
          <p:spPr>
            <a:xfrm rot="10800000">
              <a:off x="3602160" y="5390673"/>
              <a:ext cx="1199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챌린지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42B282-B34C-4F29-BB08-A2A31881FCD1}"/>
                </a:ext>
              </a:extLst>
            </p:cNvPr>
            <p:cNvSpPr txBox="1"/>
            <p:nvPr/>
          </p:nvSpPr>
          <p:spPr>
            <a:xfrm rot="10800000">
              <a:off x="7017195" y="5213086"/>
              <a:ext cx="119936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커스텀</a:t>
              </a:r>
              <a:b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28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챌린지</a:t>
              </a:r>
              <a:endPara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E536D0-2981-4C71-B641-F6EF3D56411B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30" name="Picture 8" descr="https://cloudvoucher.or.kr/images/fam1.jpg">
            <a:hlinkClick r:id="rId3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69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57818-61EC-4509-B2CC-EF40A576590D}"/>
              </a:ext>
            </a:extLst>
          </p:cNvPr>
          <p:cNvSpPr/>
          <p:nvPr/>
        </p:nvSpPr>
        <p:spPr>
          <a:xfrm>
            <a:off x="10210799" y="6678706"/>
            <a:ext cx="1981199" cy="179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0036A9-FE0D-4C90-902D-4FFF47630FF9}"/>
              </a:ext>
            </a:extLst>
          </p:cNvPr>
          <p:cNvGrpSpPr/>
          <p:nvPr/>
        </p:nvGrpSpPr>
        <p:grpSpPr>
          <a:xfrm>
            <a:off x="132080" y="1194355"/>
            <a:ext cx="1392396" cy="468000"/>
            <a:chOff x="132080" y="1261467"/>
            <a:chExt cx="1392396" cy="468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9EC2D1-66FC-4A7C-80C1-1E2312CAED19}"/>
                </a:ext>
              </a:extLst>
            </p:cNvPr>
            <p:cNvSpPr txBox="1"/>
            <p:nvPr/>
          </p:nvSpPr>
          <p:spPr>
            <a:xfrm>
              <a:off x="339536" y="1264666"/>
              <a:ext cx="1184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3939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사용기술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1B35F1-21F2-45D0-98BF-F20A9CDAD037}"/>
                </a:ext>
              </a:extLst>
            </p:cNvPr>
            <p:cNvSpPr/>
            <p:nvPr/>
          </p:nvSpPr>
          <p:spPr>
            <a:xfrm>
              <a:off x="132080" y="1261467"/>
              <a:ext cx="108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138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43442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E548D1-B3FF-4746-BA72-FAD711BBA2AC}"/>
              </a:ext>
            </a:extLst>
          </p:cNvPr>
          <p:cNvSpPr/>
          <p:nvPr/>
        </p:nvSpPr>
        <p:spPr>
          <a:xfrm>
            <a:off x="0" y="-1138"/>
            <a:ext cx="12192000" cy="3331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30977FD-ECBB-4C18-8D2C-29A468FE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723" y="83187"/>
            <a:ext cx="1062158" cy="164767"/>
          </a:xfrm>
          <a:prstGeom prst="rect">
            <a:avLst/>
          </a:prstGeom>
        </p:spPr>
      </p:pic>
      <p:pic>
        <p:nvPicPr>
          <p:cNvPr id="55" name="Picture 8" descr="https://cloudvoucher.or.kr/images/fam1.jpg">
            <a:hlinkClick r:id="rId3"/>
            <a:extLst>
              <a:ext uri="{FF2B5EF4-FFF2-40B4-BE49-F238E27FC236}">
                <a16:creationId xmlns:a16="http://schemas.microsoft.com/office/drawing/2014/main" id="{88587786-6AE0-46FB-B880-E5B5263B6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058" y="57306"/>
            <a:ext cx="1062158" cy="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ptinside2\Desktop\3.png">
            <a:extLst>
              <a:ext uri="{FF2B5EF4-FFF2-40B4-BE49-F238E27FC236}">
                <a16:creationId xmlns:a16="http://schemas.microsoft.com/office/drawing/2014/main" id="{DEA37F49-4543-43DD-8800-DFE7772C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36" y="103319"/>
            <a:ext cx="840074" cy="10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EB4277B-1F21-458F-981F-5C3129B2EBE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0253" y="31340"/>
            <a:ext cx="1130728" cy="215905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AD3816CB-5027-44E4-B603-5C7EB792B7D2}"/>
              </a:ext>
            </a:extLst>
          </p:cNvPr>
          <p:cNvGrpSpPr/>
          <p:nvPr/>
        </p:nvGrpSpPr>
        <p:grpSpPr>
          <a:xfrm>
            <a:off x="1363378" y="3083514"/>
            <a:ext cx="5204930" cy="3160279"/>
            <a:chOff x="1851651" y="3260436"/>
            <a:chExt cx="5204930" cy="300182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65E147E-40E6-4B6E-B8AA-3A06C3EA3D91}"/>
                </a:ext>
              </a:extLst>
            </p:cNvPr>
            <p:cNvSpPr/>
            <p:nvPr/>
          </p:nvSpPr>
          <p:spPr>
            <a:xfrm>
              <a:off x="1851652" y="5800446"/>
              <a:ext cx="5204929" cy="4618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Windows 10 OS 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3FD05FA-60E0-4DD2-A3E6-97A7973F7D54}"/>
                </a:ext>
              </a:extLst>
            </p:cNvPr>
            <p:cNvSpPr/>
            <p:nvPr/>
          </p:nvSpPr>
          <p:spPr>
            <a:xfrm>
              <a:off x="1851651" y="5213932"/>
              <a:ext cx="5204929" cy="4618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Amazon Web Service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C736692-B811-45F3-81E6-398F29FE0ECE}"/>
                </a:ext>
              </a:extLst>
            </p:cNvPr>
            <p:cNvSpPr/>
            <p:nvPr/>
          </p:nvSpPr>
          <p:spPr>
            <a:xfrm>
              <a:off x="1851651" y="3260436"/>
              <a:ext cx="5204928" cy="181956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D04A09-B757-4102-8170-9E340CAF179C}"/>
                </a:ext>
              </a:extLst>
            </p:cNvPr>
            <p:cNvSpPr/>
            <p:nvPr/>
          </p:nvSpPr>
          <p:spPr>
            <a:xfrm>
              <a:off x="1930401" y="4537363"/>
              <a:ext cx="5052290" cy="4618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Linux OS(Ubuntu 20.04)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D09173B-4242-4423-A5F2-8C38F18E6BF4}"/>
                </a:ext>
              </a:extLst>
            </p:cNvPr>
            <p:cNvSpPr/>
            <p:nvPr/>
          </p:nvSpPr>
          <p:spPr>
            <a:xfrm>
              <a:off x="1930401" y="3969320"/>
              <a:ext cx="3338946" cy="4618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Service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778FDE4-F964-45BC-8BC1-D6A9681CED50}"/>
                </a:ext>
              </a:extLst>
            </p:cNvPr>
            <p:cNvSpPr/>
            <p:nvPr/>
          </p:nvSpPr>
          <p:spPr>
            <a:xfrm>
              <a:off x="5463309" y="3969320"/>
              <a:ext cx="1519382" cy="4618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DevOps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27EC1D5-209F-4419-AE93-F4392B6CCF6A}"/>
                </a:ext>
              </a:extLst>
            </p:cNvPr>
            <p:cNvSpPr/>
            <p:nvPr/>
          </p:nvSpPr>
          <p:spPr>
            <a:xfrm>
              <a:off x="1930401" y="3375882"/>
              <a:ext cx="988287" cy="46181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Nginx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3B92407-712E-4B71-AB71-180069ADCD6F}"/>
                </a:ext>
              </a:extLst>
            </p:cNvPr>
            <p:cNvSpPr/>
            <p:nvPr/>
          </p:nvSpPr>
          <p:spPr>
            <a:xfrm>
              <a:off x="4304146" y="3375882"/>
              <a:ext cx="988287" cy="4618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MySQL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BBBF01D-AC7B-4409-AEA5-6B10CAFDA085}"/>
                </a:ext>
              </a:extLst>
            </p:cNvPr>
            <p:cNvSpPr/>
            <p:nvPr/>
          </p:nvSpPr>
          <p:spPr>
            <a:xfrm>
              <a:off x="3117273" y="3375882"/>
              <a:ext cx="988287" cy="4618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Tomcat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77271B-3276-492C-9138-9A0F1316A79F}"/>
                </a:ext>
              </a:extLst>
            </p:cNvPr>
            <p:cNvSpPr/>
            <p:nvPr/>
          </p:nvSpPr>
          <p:spPr>
            <a:xfrm>
              <a:off x="5463309" y="3375881"/>
              <a:ext cx="1519382" cy="5019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Jenkins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993D4A5-7D0E-4E3A-B44A-68E3E3470CCF}"/>
              </a:ext>
            </a:extLst>
          </p:cNvPr>
          <p:cNvGrpSpPr/>
          <p:nvPr/>
        </p:nvGrpSpPr>
        <p:grpSpPr>
          <a:xfrm>
            <a:off x="7386747" y="3090801"/>
            <a:ext cx="3683003" cy="3160278"/>
            <a:chOff x="8028705" y="3092750"/>
            <a:chExt cx="3683003" cy="316951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254A509-4542-4466-8B44-A8A2CD484602}"/>
                </a:ext>
              </a:extLst>
            </p:cNvPr>
            <p:cNvSpPr/>
            <p:nvPr/>
          </p:nvSpPr>
          <p:spPr>
            <a:xfrm>
              <a:off x="8031018" y="5800446"/>
              <a:ext cx="1907309" cy="45258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InteliJ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2314114-D191-4EA4-A504-8339BDB6CE62}"/>
                </a:ext>
              </a:extLst>
            </p:cNvPr>
            <p:cNvSpPr/>
            <p:nvPr/>
          </p:nvSpPr>
          <p:spPr>
            <a:xfrm>
              <a:off x="8031017" y="5213932"/>
              <a:ext cx="1907310" cy="45258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B9C0039-5413-4034-81B1-D6D9DDBE0983}"/>
                </a:ext>
              </a:extLst>
            </p:cNvPr>
            <p:cNvSpPr/>
            <p:nvPr/>
          </p:nvSpPr>
          <p:spPr>
            <a:xfrm>
              <a:off x="10086108" y="5213932"/>
              <a:ext cx="1625599" cy="4525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UX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8F69E44-2E59-42E1-AA66-5818006BB832}"/>
                </a:ext>
              </a:extLst>
            </p:cNvPr>
            <p:cNvSpPr/>
            <p:nvPr/>
          </p:nvSpPr>
          <p:spPr>
            <a:xfrm>
              <a:off x="10086109" y="5809681"/>
              <a:ext cx="1625599" cy="45258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Android Studio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ED1EC77-98A5-4DEC-8179-904DA60F3D52}"/>
                </a:ext>
              </a:extLst>
            </p:cNvPr>
            <p:cNvSpPr/>
            <p:nvPr/>
          </p:nvSpPr>
          <p:spPr>
            <a:xfrm>
              <a:off x="10086108" y="3509212"/>
              <a:ext cx="1625600" cy="116829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Java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66D4077-A304-4DDE-A3C8-1C27C71F2A2F}"/>
                </a:ext>
              </a:extLst>
            </p:cNvPr>
            <p:cNvSpPr/>
            <p:nvPr/>
          </p:nvSpPr>
          <p:spPr>
            <a:xfrm>
              <a:off x="8056413" y="3516310"/>
              <a:ext cx="1907310" cy="11540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F4FCD4E-4F26-45D1-922B-AA2BA61B902C}"/>
                </a:ext>
              </a:extLst>
            </p:cNvPr>
            <p:cNvSpPr/>
            <p:nvPr/>
          </p:nvSpPr>
          <p:spPr>
            <a:xfrm>
              <a:off x="8134149" y="4287048"/>
              <a:ext cx="858982" cy="31979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Bootstrap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057A614-15F6-4077-8A3F-5152A80AAAD5}"/>
                </a:ext>
              </a:extLst>
            </p:cNvPr>
            <p:cNvSpPr/>
            <p:nvPr/>
          </p:nvSpPr>
          <p:spPr>
            <a:xfrm>
              <a:off x="9048549" y="4285505"/>
              <a:ext cx="858982" cy="31979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JQuery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1DBA3E-C5D0-4F42-9773-B7648969322A}"/>
                </a:ext>
              </a:extLst>
            </p:cNvPr>
            <p:cNvSpPr/>
            <p:nvPr/>
          </p:nvSpPr>
          <p:spPr>
            <a:xfrm>
              <a:off x="8134149" y="3931853"/>
              <a:ext cx="858982" cy="32133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CSS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5B05CD8-4D57-499E-9F04-3FC08AD81D48}"/>
                </a:ext>
              </a:extLst>
            </p:cNvPr>
            <p:cNvSpPr/>
            <p:nvPr/>
          </p:nvSpPr>
          <p:spPr>
            <a:xfrm>
              <a:off x="9043931" y="3931853"/>
              <a:ext cx="858982" cy="32133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JS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945F3C3-1F5E-4BB4-AC05-11425D278C9B}"/>
                </a:ext>
              </a:extLst>
            </p:cNvPr>
            <p:cNvSpPr/>
            <p:nvPr/>
          </p:nvSpPr>
          <p:spPr>
            <a:xfrm>
              <a:off x="8028705" y="3092750"/>
              <a:ext cx="3680691" cy="2893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Git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447455D-33D1-4D93-B566-B6B722E69BDA}"/>
                </a:ext>
              </a:extLst>
            </p:cNvPr>
            <p:cNvSpPr/>
            <p:nvPr/>
          </p:nvSpPr>
          <p:spPr>
            <a:xfrm>
              <a:off x="8134149" y="3576658"/>
              <a:ext cx="858982" cy="32133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Java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C6EA8B3-0EDC-4732-9CCF-8976251E311A}"/>
                </a:ext>
              </a:extLst>
            </p:cNvPr>
            <p:cNvSpPr/>
            <p:nvPr/>
          </p:nvSpPr>
          <p:spPr>
            <a:xfrm>
              <a:off x="9034690" y="3576658"/>
              <a:ext cx="858982" cy="32133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HTML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2D0A081-B3C7-4577-8CF4-E0D45DDD3260}"/>
              </a:ext>
            </a:extLst>
          </p:cNvPr>
          <p:cNvSpPr txBox="1"/>
          <p:nvPr/>
        </p:nvSpPr>
        <p:spPr>
          <a:xfrm>
            <a:off x="3020291" y="244763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04938C4-4283-4B53-8D53-F60041E39836}"/>
              </a:ext>
            </a:extLst>
          </p:cNvPr>
          <p:cNvSpPr txBox="1"/>
          <p:nvPr/>
        </p:nvSpPr>
        <p:spPr>
          <a:xfrm>
            <a:off x="8408954" y="2449646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131148A-78D6-4CF0-A168-329A6FCD7A6F}"/>
              </a:ext>
            </a:extLst>
          </p:cNvPr>
          <p:cNvSpPr/>
          <p:nvPr/>
        </p:nvSpPr>
        <p:spPr>
          <a:xfrm>
            <a:off x="7386746" y="4724034"/>
            <a:ext cx="3680691" cy="412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Gradle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62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665</Words>
  <Application>Microsoft Office PowerPoint</Application>
  <PresentationFormat>와이드스크린</PresentationFormat>
  <Paragraphs>193</Paragraphs>
  <Slides>18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설명재</cp:lastModifiedBy>
  <cp:revision>30</cp:revision>
  <dcterms:created xsi:type="dcterms:W3CDTF">2020-09-07T02:34:06Z</dcterms:created>
  <dcterms:modified xsi:type="dcterms:W3CDTF">2022-04-25T06:36:31Z</dcterms:modified>
</cp:coreProperties>
</file>